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71" r:id="rId4"/>
    <p:sldId id="259" r:id="rId5"/>
    <p:sldId id="263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75" r:id="rId14"/>
    <p:sldId id="273" r:id="rId15"/>
    <p:sldId id="272" r:id="rId16"/>
    <p:sldId id="260" r:id="rId17"/>
    <p:sldId id="274" r:id="rId18"/>
    <p:sldId id="258" r:id="rId19"/>
    <p:sldId id="262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AE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B2F3394-9EF6-4EDA-B9D2-861C9D6A8484}" v="217" dt="2021-05-06T11:57:55.85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nathan Devaux" userId="e6bcb7461c737c24" providerId="LiveId" clId="{AB2F3394-9EF6-4EDA-B9D2-861C9D6A8484}"/>
    <pc:docChg chg="undo redo custSel addSld delSld modSld sldOrd">
      <pc:chgData name="Jonathan Devaux" userId="e6bcb7461c737c24" providerId="LiveId" clId="{AB2F3394-9EF6-4EDA-B9D2-861C9D6A8484}" dt="2021-05-06T11:58:12.146" v="3454" actId="403"/>
      <pc:docMkLst>
        <pc:docMk/>
      </pc:docMkLst>
      <pc:sldChg chg="addSp delSp modSp mod addAnim">
        <pc:chgData name="Jonathan Devaux" userId="e6bcb7461c737c24" providerId="LiveId" clId="{AB2F3394-9EF6-4EDA-B9D2-861C9D6A8484}" dt="2021-05-04T20:00:52.542" v="3418" actId="26606"/>
        <pc:sldMkLst>
          <pc:docMk/>
          <pc:sldMk cId="3573828966" sldId="256"/>
        </pc:sldMkLst>
        <pc:spChg chg="mod">
          <ac:chgData name="Jonathan Devaux" userId="e6bcb7461c737c24" providerId="LiveId" clId="{AB2F3394-9EF6-4EDA-B9D2-861C9D6A8484}" dt="2021-05-04T19:59:33.356" v="3375" actId="26606"/>
          <ac:spMkLst>
            <pc:docMk/>
            <pc:sldMk cId="3573828966" sldId="256"/>
            <ac:spMk id="2" creationId="{18367AB1-0DEF-4861-A424-1D644B0BD644}"/>
          </ac:spMkLst>
        </pc:spChg>
        <pc:spChg chg="mod">
          <ac:chgData name="Jonathan Devaux" userId="e6bcb7461c737c24" providerId="LiveId" clId="{AB2F3394-9EF6-4EDA-B9D2-861C9D6A8484}" dt="2021-05-04T19:59:33.356" v="3375" actId="26606"/>
          <ac:spMkLst>
            <pc:docMk/>
            <pc:sldMk cId="3573828966" sldId="256"/>
            <ac:spMk id="3" creationId="{E1FD24EC-4454-4B54-8F07-92AA1E64754A}"/>
          </ac:spMkLst>
        </pc:spChg>
        <pc:spChg chg="del">
          <ac:chgData name="Jonathan Devaux" userId="e6bcb7461c737c24" providerId="LiveId" clId="{AB2F3394-9EF6-4EDA-B9D2-861C9D6A8484}" dt="2021-05-04T19:57:09.554" v="3366" actId="26606"/>
          <ac:spMkLst>
            <pc:docMk/>
            <pc:sldMk cId="3573828966" sldId="256"/>
            <ac:spMk id="9" creationId="{C56AE383-06A1-42D3-B1AF-CE22194F54B7}"/>
          </ac:spMkLst>
        </pc:spChg>
        <pc:spChg chg="del">
          <ac:chgData name="Jonathan Devaux" userId="e6bcb7461c737c24" providerId="LiveId" clId="{AB2F3394-9EF6-4EDA-B9D2-861C9D6A8484}" dt="2021-05-04T19:57:09.554" v="3366" actId="26606"/>
          <ac:spMkLst>
            <pc:docMk/>
            <pc:sldMk cId="3573828966" sldId="256"/>
            <ac:spMk id="11" creationId="{3D70B90B-BED1-4715-9BFE-9622C47A2B2F}"/>
          </ac:spMkLst>
        </pc:spChg>
        <pc:spChg chg="add del">
          <ac:chgData name="Jonathan Devaux" userId="e6bcb7461c737c24" providerId="LiveId" clId="{AB2F3394-9EF6-4EDA-B9D2-861C9D6A8484}" dt="2021-05-04T19:59:33.356" v="3375" actId="26606"/>
          <ac:spMkLst>
            <pc:docMk/>
            <pc:sldMk cId="3573828966" sldId="256"/>
            <ac:spMk id="71" creationId="{0FA47943-1709-4E1D-814E-FB6CADE8989C}"/>
          </ac:spMkLst>
        </pc:spChg>
        <pc:spChg chg="add del">
          <ac:chgData name="Jonathan Devaux" userId="e6bcb7461c737c24" providerId="LiveId" clId="{AB2F3394-9EF6-4EDA-B9D2-861C9D6A8484}" dt="2021-05-04T19:59:27.656" v="3373" actId="26606"/>
          <ac:spMkLst>
            <pc:docMk/>
            <pc:sldMk cId="3573828966" sldId="256"/>
            <ac:spMk id="78" creationId="{510DE65F-8D73-41BD-8299-C73D0D0A6D52}"/>
          </ac:spMkLst>
        </pc:spChg>
        <pc:spChg chg="add del">
          <ac:chgData name="Jonathan Devaux" userId="e6bcb7461c737c24" providerId="LiveId" clId="{AB2F3394-9EF6-4EDA-B9D2-861C9D6A8484}" dt="2021-05-04T20:00:52.542" v="3418" actId="26606"/>
          <ac:spMkLst>
            <pc:docMk/>
            <pc:sldMk cId="3573828966" sldId="256"/>
            <ac:spMk id="79" creationId="{51D9FE0B-77D4-4343-99CB-8DC6B330F1A6}"/>
          </ac:spMkLst>
        </pc:spChg>
        <pc:spChg chg="add del">
          <ac:chgData name="Jonathan Devaux" userId="e6bcb7461c737c24" providerId="LiveId" clId="{AB2F3394-9EF6-4EDA-B9D2-861C9D6A8484}" dt="2021-05-04T20:00:36.530" v="3416" actId="26606"/>
          <ac:spMkLst>
            <pc:docMk/>
            <pc:sldMk cId="3573828966" sldId="256"/>
            <ac:spMk id="7178" creationId="{51D9FE0B-77D4-4343-99CB-8DC6B330F1A6}"/>
          </ac:spMkLst>
        </pc:spChg>
        <pc:spChg chg="add">
          <ac:chgData name="Jonathan Devaux" userId="e6bcb7461c737c24" providerId="LiveId" clId="{AB2F3394-9EF6-4EDA-B9D2-861C9D6A8484}" dt="2021-05-04T20:00:52.542" v="3418" actId="26606"/>
          <ac:spMkLst>
            <pc:docMk/>
            <pc:sldMk cId="3573828966" sldId="256"/>
            <ac:spMk id="7179" creationId="{51D9FE0B-77D4-4343-99CB-8DC6B330F1A6}"/>
          </ac:spMkLst>
        </pc:spChg>
        <pc:picChg chg="mod ord">
          <ac:chgData name="Jonathan Devaux" userId="e6bcb7461c737c24" providerId="LiveId" clId="{AB2F3394-9EF6-4EDA-B9D2-861C9D6A8484}" dt="2021-05-04T19:59:33.356" v="3375" actId="26606"/>
          <ac:picMkLst>
            <pc:docMk/>
            <pc:sldMk cId="3573828966" sldId="256"/>
            <ac:picMk id="4" creationId="{00ED51F9-5F71-4F27-B2F6-8F40D83DB778}"/>
          </ac:picMkLst>
        </pc:picChg>
        <pc:picChg chg="add mod ord">
          <ac:chgData name="Jonathan Devaux" userId="e6bcb7461c737c24" providerId="LiveId" clId="{AB2F3394-9EF6-4EDA-B9D2-861C9D6A8484}" dt="2021-05-04T19:59:33.356" v="3375" actId="26606"/>
          <ac:picMkLst>
            <pc:docMk/>
            <pc:sldMk cId="3573828966" sldId="256"/>
            <ac:picMk id="7170" creationId="{0CD90851-5999-478E-9219-3B3836D30D73}"/>
          </ac:picMkLst>
        </pc:picChg>
        <pc:picChg chg="add del">
          <ac:chgData name="Jonathan Devaux" userId="e6bcb7461c737c24" providerId="LiveId" clId="{AB2F3394-9EF6-4EDA-B9D2-861C9D6A8484}" dt="2021-05-04T19:58:01.395" v="3368" actId="478"/>
          <ac:picMkLst>
            <pc:docMk/>
            <pc:sldMk cId="3573828966" sldId="256"/>
            <ac:picMk id="7172" creationId="{E6B84F81-B503-480D-85B2-32E9834DCBC5}"/>
          </ac:picMkLst>
        </pc:picChg>
        <pc:picChg chg="add del mod">
          <ac:chgData name="Jonathan Devaux" userId="e6bcb7461c737c24" providerId="LiveId" clId="{AB2F3394-9EF6-4EDA-B9D2-861C9D6A8484}" dt="2021-05-04T19:59:33.356" v="3375" actId="26606"/>
          <ac:picMkLst>
            <pc:docMk/>
            <pc:sldMk cId="3573828966" sldId="256"/>
            <ac:picMk id="7174" creationId="{814E44C4-22B4-46B6-B3E2-E500FD89ED9D}"/>
          </ac:picMkLst>
        </pc:picChg>
        <pc:picChg chg="add mod">
          <ac:chgData name="Jonathan Devaux" userId="e6bcb7461c737c24" providerId="LiveId" clId="{AB2F3394-9EF6-4EDA-B9D2-861C9D6A8484}" dt="2021-05-04T20:00:52.542" v="3418" actId="26606"/>
          <ac:picMkLst>
            <pc:docMk/>
            <pc:sldMk cId="3573828966" sldId="256"/>
            <ac:picMk id="7176" creationId="{EEFF9DE7-729F-46FA-866C-415CACBBE86F}"/>
          </ac:picMkLst>
        </pc:picChg>
      </pc:sldChg>
      <pc:sldChg chg="addSp delSp modSp new mod setBg">
        <pc:chgData name="Jonathan Devaux" userId="e6bcb7461c737c24" providerId="LiveId" clId="{AB2F3394-9EF6-4EDA-B9D2-861C9D6A8484}" dt="2021-05-02T19:59:04.074" v="1701" actId="113"/>
        <pc:sldMkLst>
          <pc:docMk/>
          <pc:sldMk cId="2909444900" sldId="257"/>
        </pc:sldMkLst>
        <pc:spChg chg="mod">
          <ac:chgData name="Jonathan Devaux" userId="e6bcb7461c737c24" providerId="LiveId" clId="{AB2F3394-9EF6-4EDA-B9D2-861C9D6A8484}" dt="2021-05-02T19:58:29.376" v="1699" actId="207"/>
          <ac:spMkLst>
            <pc:docMk/>
            <pc:sldMk cId="2909444900" sldId="257"/>
            <ac:spMk id="2" creationId="{EF01995F-A2DF-4928-A4F2-1F2BF3E98BB3}"/>
          </ac:spMkLst>
        </pc:spChg>
        <pc:spChg chg="mod">
          <ac:chgData name="Jonathan Devaux" userId="e6bcb7461c737c24" providerId="LiveId" clId="{AB2F3394-9EF6-4EDA-B9D2-861C9D6A8484}" dt="2021-05-02T19:59:04.074" v="1701" actId="113"/>
          <ac:spMkLst>
            <pc:docMk/>
            <pc:sldMk cId="2909444900" sldId="257"/>
            <ac:spMk id="3" creationId="{F1827CD8-BA60-4E6B-A635-45EFEC124653}"/>
          </ac:spMkLst>
        </pc:spChg>
        <pc:spChg chg="add del">
          <ac:chgData name="Jonathan Devaux" userId="e6bcb7461c737c24" providerId="LiveId" clId="{AB2F3394-9EF6-4EDA-B9D2-861C9D6A8484}" dt="2021-05-02T19:53:57.054" v="1645" actId="26606"/>
          <ac:spMkLst>
            <pc:docMk/>
            <pc:sldMk cId="2909444900" sldId="257"/>
            <ac:spMk id="9" creationId="{7FEECB93-933C-477B-BC7D-C2F2F6271A66}"/>
          </ac:spMkLst>
        </pc:spChg>
        <pc:spChg chg="add del">
          <ac:chgData name="Jonathan Devaux" userId="e6bcb7461c737c24" providerId="LiveId" clId="{AB2F3394-9EF6-4EDA-B9D2-861C9D6A8484}" dt="2021-05-02T19:53:57.054" v="1645" actId="26606"/>
          <ac:spMkLst>
            <pc:docMk/>
            <pc:sldMk cId="2909444900" sldId="257"/>
            <ac:spMk id="11" creationId="{497BC505-FE0C-4637-A29D-B71DFBBBAA71}"/>
          </ac:spMkLst>
        </pc:spChg>
        <pc:spChg chg="add del">
          <ac:chgData name="Jonathan Devaux" userId="e6bcb7461c737c24" providerId="LiveId" clId="{AB2F3394-9EF6-4EDA-B9D2-861C9D6A8484}" dt="2021-05-02T19:51:49.459" v="1629" actId="26606"/>
          <ac:spMkLst>
            <pc:docMk/>
            <pc:sldMk cId="2909444900" sldId="257"/>
            <ac:spMk id="71" creationId="{7E6B6978-5103-448F-B101-093A527D3AA1}"/>
          </ac:spMkLst>
        </pc:spChg>
        <pc:spChg chg="add del">
          <ac:chgData name="Jonathan Devaux" userId="e6bcb7461c737c24" providerId="LiveId" clId="{AB2F3394-9EF6-4EDA-B9D2-861C9D6A8484}" dt="2021-05-02T19:51:49.459" v="1629" actId="26606"/>
          <ac:spMkLst>
            <pc:docMk/>
            <pc:sldMk cId="2909444900" sldId="257"/>
            <ac:spMk id="73" creationId="{12EB5692-CE38-42AB-ABE5-E5A1A74F2CC5}"/>
          </ac:spMkLst>
        </pc:spChg>
        <pc:spChg chg="add del">
          <ac:chgData name="Jonathan Devaux" userId="e6bcb7461c737c24" providerId="LiveId" clId="{AB2F3394-9EF6-4EDA-B9D2-861C9D6A8484}" dt="2021-05-02T19:51:49.459" v="1629" actId="26606"/>
          <ac:spMkLst>
            <pc:docMk/>
            <pc:sldMk cId="2909444900" sldId="257"/>
            <ac:spMk id="75" creationId="{6BE942D0-8C50-4D78-A3D0-4D82F3963ECD}"/>
          </ac:spMkLst>
        </pc:spChg>
        <pc:spChg chg="add del">
          <ac:chgData name="Jonathan Devaux" userId="e6bcb7461c737c24" providerId="LiveId" clId="{AB2F3394-9EF6-4EDA-B9D2-861C9D6A8484}" dt="2021-05-02T19:51:57.008" v="1631" actId="26606"/>
          <ac:spMkLst>
            <pc:docMk/>
            <pc:sldMk cId="2909444900" sldId="257"/>
            <ac:spMk id="3076" creationId="{7FEECB93-933C-477B-BC7D-C2F2F6271A66}"/>
          </ac:spMkLst>
        </pc:spChg>
        <pc:spChg chg="add del">
          <ac:chgData name="Jonathan Devaux" userId="e6bcb7461c737c24" providerId="LiveId" clId="{AB2F3394-9EF6-4EDA-B9D2-861C9D6A8484}" dt="2021-05-02T19:51:57.008" v="1631" actId="26606"/>
          <ac:spMkLst>
            <pc:docMk/>
            <pc:sldMk cId="2909444900" sldId="257"/>
            <ac:spMk id="3077" creationId="{497BC505-FE0C-4637-A29D-B71DFBBBAA71}"/>
          </ac:spMkLst>
        </pc:spChg>
        <pc:spChg chg="add del">
          <ac:chgData name="Jonathan Devaux" userId="e6bcb7461c737c24" providerId="LiveId" clId="{AB2F3394-9EF6-4EDA-B9D2-861C9D6A8484}" dt="2021-05-02T19:52:15.142" v="1633" actId="26606"/>
          <ac:spMkLst>
            <pc:docMk/>
            <pc:sldMk cId="2909444900" sldId="257"/>
            <ac:spMk id="3080" creationId="{09646535-AEF6-4883-A4F9-EEC1F8B4319E}"/>
          </ac:spMkLst>
        </pc:spChg>
        <pc:spChg chg="add del">
          <ac:chgData name="Jonathan Devaux" userId="e6bcb7461c737c24" providerId="LiveId" clId="{AB2F3394-9EF6-4EDA-B9D2-861C9D6A8484}" dt="2021-05-02T19:52:15.142" v="1633" actId="26606"/>
          <ac:spMkLst>
            <pc:docMk/>
            <pc:sldMk cId="2909444900" sldId="257"/>
            <ac:spMk id="3081" creationId="{05D1035C-3BF0-4FE0-B3A3-1062F86009CA}"/>
          </ac:spMkLst>
        </pc:spChg>
        <pc:spChg chg="add del">
          <ac:chgData name="Jonathan Devaux" userId="e6bcb7461c737c24" providerId="LiveId" clId="{AB2F3394-9EF6-4EDA-B9D2-861C9D6A8484}" dt="2021-05-02T19:52:22.115" v="1635" actId="26606"/>
          <ac:spMkLst>
            <pc:docMk/>
            <pc:sldMk cId="2909444900" sldId="257"/>
            <ac:spMk id="3083" creationId="{7FEECB93-933C-477B-BC7D-C2F2F6271A66}"/>
          </ac:spMkLst>
        </pc:spChg>
        <pc:spChg chg="add del">
          <ac:chgData name="Jonathan Devaux" userId="e6bcb7461c737c24" providerId="LiveId" clId="{AB2F3394-9EF6-4EDA-B9D2-861C9D6A8484}" dt="2021-05-02T19:52:22.115" v="1635" actId="26606"/>
          <ac:spMkLst>
            <pc:docMk/>
            <pc:sldMk cId="2909444900" sldId="257"/>
            <ac:spMk id="3084" creationId="{497BC505-FE0C-4637-A29D-B71DFBBBAA71}"/>
          </ac:spMkLst>
        </pc:spChg>
        <pc:spChg chg="add del">
          <ac:chgData name="Jonathan Devaux" userId="e6bcb7461c737c24" providerId="LiveId" clId="{AB2F3394-9EF6-4EDA-B9D2-861C9D6A8484}" dt="2021-05-02T19:52:31.269" v="1637" actId="26606"/>
          <ac:spMkLst>
            <pc:docMk/>
            <pc:sldMk cId="2909444900" sldId="257"/>
            <ac:spMk id="3088" creationId="{BDE63055-C438-4977-B234-872D73E6C459}"/>
          </ac:spMkLst>
        </pc:spChg>
        <pc:spChg chg="add del">
          <ac:chgData name="Jonathan Devaux" userId="e6bcb7461c737c24" providerId="LiveId" clId="{AB2F3394-9EF6-4EDA-B9D2-861C9D6A8484}" dt="2021-05-02T19:52:31.269" v="1637" actId="26606"/>
          <ac:spMkLst>
            <pc:docMk/>
            <pc:sldMk cId="2909444900" sldId="257"/>
            <ac:spMk id="3089" creationId="{497BC505-FE0C-4637-A29D-B71DFBBBAA71}"/>
          </ac:spMkLst>
        </pc:spChg>
        <pc:grpChg chg="add del">
          <ac:chgData name="Jonathan Devaux" userId="e6bcb7461c737c24" providerId="LiveId" clId="{AB2F3394-9EF6-4EDA-B9D2-861C9D6A8484}" dt="2021-05-02T19:53:57.054" v="1645" actId="26606"/>
          <ac:grpSpMkLst>
            <pc:docMk/>
            <pc:sldMk cId="2909444900" sldId="257"/>
            <ac:grpSpMk id="13" creationId="{F2FD01A0-E6FF-41CD-AEBD-279232B90D43}"/>
          </ac:grpSpMkLst>
        </pc:grpChg>
        <pc:grpChg chg="add del">
          <ac:chgData name="Jonathan Devaux" userId="e6bcb7461c737c24" providerId="LiveId" clId="{AB2F3394-9EF6-4EDA-B9D2-861C9D6A8484}" dt="2021-05-02T19:53:57.054" v="1645" actId="26606"/>
          <ac:grpSpMkLst>
            <pc:docMk/>
            <pc:sldMk cId="2909444900" sldId="257"/>
            <ac:grpSpMk id="18" creationId="{3C9AA14C-80A4-427C-A911-28CD20C56E5E}"/>
          </ac:grpSpMkLst>
        </pc:grpChg>
        <pc:grpChg chg="add del">
          <ac:chgData name="Jonathan Devaux" userId="e6bcb7461c737c24" providerId="LiveId" clId="{AB2F3394-9EF6-4EDA-B9D2-861C9D6A8484}" dt="2021-05-02T19:51:57.008" v="1631" actId="26606"/>
          <ac:grpSpMkLst>
            <pc:docMk/>
            <pc:sldMk cId="2909444900" sldId="257"/>
            <ac:grpSpMk id="80" creationId="{3C9AA14C-80A4-427C-A911-28CD20C56E5E}"/>
          </ac:grpSpMkLst>
        </pc:grpChg>
        <pc:grpChg chg="add del">
          <ac:chgData name="Jonathan Devaux" userId="e6bcb7461c737c24" providerId="LiveId" clId="{AB2F3394-9EF6-4EDA-B9D2-861C9D6A8484}" dt="2021-05-02T19:51:57.008" v="1631" actId="26606"/>
          <ac:grpSpMkLst>
            <pc:docMk/>
            <pc:sldMk cId="2909444900" sldId="257"/>
            <ac:grpSpMk id="3078" creationId="{F2FD01A0-E6FF-41CD-AEBD-279232B90D43}"/>
          </ac:grpSpMkLst>
        </pc:grpChg>
        <pc:grpChg chg="add del">
          <ac:chgData name="Jonathan Devaux" userId="e6bcb7461c737c24" providerId="LiveId" clId="{AB2F3394-9EF6-4EDA-B9D2-861C9D6A8484}" dt="2021-05-02T19:52:22.115" v="1635" actId="26606"/>
          <ac:grpSpMkLst>
            <pc:docMk/>
            <pc:sldMk cId="2909444900" sldId="257"/>
            <ac:grpSpMk id="3085" creationId="{F2FD01A0-E6FF-41CD-AEBD-279232B90D43}"/>
          </ac:grpSpMkLst>
        </pc:grpChg>
        <pc:grpChg chg="add del">
          <ac:chgData name="Jonathan Devaux" userId="e6bcb7461c737c24" providerId="LiveId" clId="{AB2F3394-9EF6-4EDA-B9D2-861C9D6A8484}" dt="2021-05-02T19:52:22.115" v="1635" actId="26606"/>
          <ac:grpSpMkLst>
            <pc:docMk/>
            <pc:sldMk cId="2909444900" sldId="257"/>
            <ac:grpSpMk id="3086" creationId="{3C9AA14C-80A4-427C-A911-28CD20C56E5E}"/>
          </ac:grpSpMkLst>
        </pc:grpChg>
        <pc:grpChg chg="add del">
          <ac:chgData name="Jonathan Devaux" userId="e6bcb7461c737c24" providerId="LiveId" clId="{AB2F3394-9EF6-4EDA-B9D2-861C9D6A8484}" dt="2021-05-02T19:52:31.269" v="1637" actId="26606"/>
          <ac:grpSpMkLst>
            <pc:docMk/>
            <pc:sldMk cId="2909444900" sldId="257"/>
            <ac:grpSpMk id="3090" creationId="{F2FD01A0-E6FF-41CD-AEBD-279232B90D43}"/>
          </ac:grpSpMkLst>
        </pc:grpChg>
        <pc:grpChg chg="add del">
          <ac:chgData name="Jonathan Devaux" userId="e6bcb7461c737c24" providerId="LiveId" clId="{AB2F3394-9EF6-4EDA-B9D2-861C9D6A8484}" dt="2021-05-02T19:52:31.269" v="1637" actId="26606"/>
          <ac:grpSpMkLst>
            <pc:docMk/>
            <pc:sldMk cId="2909444900" sldId="257"/>
            <ac:grpSpMk id="3094" creationId="{3C9AA14C-80A4-427C-A911-28CD20C56E5E}"/>
          </ac:grpSpMkLst>
        </pc:grpChg>
        <pc:picChg chg="add mod ord">
          <ac:chgData name="Jonathan Devaux" userId="e6bcb7461c737c24" providerId="LiveId" clId="{AB2F3394-9EF6-4EDA-B9D2-861C9D6A8484}" dt="2021-05-02T19:54:52.400" v="1658" actId="1076"/>
          <ac:picMkLst>
            <pc:docMk/>
            <pc:sldMk cId="2909444900" sldId="257"/>
            <ac:picMk id="4" creationId="{3939D4C4-7A1E-43A7-ACA3-8097C4F4A00B}"/>
          </ac:picMkLst>
        </pc:picChg>
        <pc:picChg chg="add del mod ord">
          <ac:chgData name="Jonathan Devaux" userId="e6bcb7461c737c24" providerId="LiveId" clId="{AB2F3394-9EF6-4EDA-B9D2-861C9D6A8484}" dt="2021-05-02T19:52:31.597" v="1638"/>
          <ac:picMkLst>
            <pc:docMk/>
            <pc:sldMk cId="2909444900" sldId="257"/>
            <ac:picMk id="3074" creationId="{29DFBA96-7BE1-4759-A586-C51DD6F053D7}"/>
          </ac:picMkLst>
        </pc:picChg>
      </pc:sldChg>
      <pc:sldChg chg="addSp delSp modSp new mod setBg addAnim delAnim">
        <pc:chgData name="Jonathan Devaux" userId="e6bcb7461c737c24" providerId="LiveId" clId="{AB2F3394-9EF6-4EDA-B9D2-861C9D6A8484}" dt="2021-05-02T20:01:48.069" v="1733" actId="1076"/>
        <pc:sldMkLst>
          <pc:docMk/>
          <pc:sldMk cId="303581829" sldId="258"/>
        </pc:sldMkLst>
        <pc:spChg chg="mod">
          <ac:chgData name="Jonathan Devaux" userId="e6bcb7461c737c24" providerId="LiveId" clId="{AB2F3394-9EF6-4EDA-B9D2-861C9D6A8484}" dt="2021-05-02T20:01:45.158" v="1732" actId="14100"/>
          <ac:spMkLst>
            <pc:docMk/>
            <pc:sldMk cId="303581829" sldId="258"/>
            <ac:spMk id="2" creationId="{253126E6-6CD1-4160-AD18-06C4F193A53E}"/>
          </ac:spMkLst>
        </pc:spChg>
        <pc:spChg chg="mod">
          <ac:chgData name="Jonathan Devaux" userId="e6bcb7461c737c24" providerId="LiveId" clId="{AB2F3394-9EF6-4EDA-B9D2-861C9D6A8484}" dt="2021-05-02T20:01:48.069" v="1733" actId="1076"/>
          <ac:spMkLst>
            <pc:docMk/>
            <pc:sldMk cId="303581829" sldId="258"/>
            <ac:spMk id="3" creationId="{D00DC0B9-9224-4009-909F-B39793A649A8}"/>
          </ac:spMkLst>
        </pc:spChg>
        <pc:spChg chg="add del">
          <ac:chgData name="Jonathan Devaux" userId="e6bcb7461c737c24" providerId="LiveId" clId="{AB2F3394-9EF6-4EDA-B9D2-861C9D6A8484}" dt="2021-05-02T20:00:27.474" v="1705" actId="26606"/>
          <ac:spMkLst>
            <pc:docMk/>
            <pc:sldMk cId="303581829" sldId="258"/>
            <ac:spMk id="71" creationId="{77432465-790D-4932-8561-FA94122DF07B}"/>
          </ac:spMkLst>
        </pc:spChg>
        <pc:spChg chg="add del">
          <ac:chgData name="Jonathan Devaux" userId="e6bcb7461c737c24" providerId="LiveId" clId="{AB2F3394-9EF6-4EDA-B9D2-861C9D6A8484}" dt="2021-05-02T20:00:27.474" v="1705" actId="26606"/>
          <ac:spMkLst>
            <pc:docMk/>
            <pc:sldMk cId="303581829" sldId="258"/>
            <ac:spMk id="73" creationId="{FA3AE6FB-5068-460B-B242-FA94B15DF4E0}"/>
          </ac:spMkLst>
        </pc:spChg>
        <pc:spChg chg="add del">
          <ac:chgData name="Jonathan Devaux" userId="e6bcb7461c737c24" providerId="LiveId" clId="{AB2F3394-9EF6-4EDA-B9D2-861C9D6A8484}" dt="2021-05-02T20:00:27.474" v="1705" actId="26606"/>
          <ac:spMkLst>
            <pc:docMk/>
            <pc:sldMk cId="303581829" sldId="258"/>
            <ac:spMk id="75" creationId="{26869613-60E9-449B-BA19-3DE083E71273}"/>
          </ac:spMkLst>
        </pc:spChg>
        <pc:spChg chg="add del">
          <ac:chgData name="Jonathan Devaux" userId="e6bcb7461c737c24" providerId="LiveId" clId="{AB2F3394-9EF6-4EDA-B9D2-861C9D6A8484}" dt="2021-05-02T20:00:38.110" v="1707" actId="26606"/>
          <ac:spMkLst>
            <pc:docMk/>
            <pc:sldMk cId="303581829" sldId="258"/>
            <ac:spMk id="4100" creationId="{3E760B8C-89FC-4C84-BDDB-42EAB2395F15}"/>
          </ac:spMkLst>
        </pc:spChg>
        <pc:spChg chg="add del">
          <ac:chgData name="Jonathan Devaux" userId="e6bcb7461c737c24" providerId="LiveId" clId="{AB2F3394-9EF6-4EDA-B9D2-861C9D6A8484}" dt="2021-05-02T20:00:38.110" v="1707" actId="26606"/>
          <ac:spMkLst>
            <pc:docMk/>
            <pc:sldMk cId="303581829" sldId="258"/>
            <ac:spMk id="4101" creationId="{26D9977B-0E49-40A1-B999-9C80377FCF76}"/>
          </ac:spMkLst>
        </pc:spChg>
        <pc:spChg chg="add del">
          <ac:chgData name="Jonathan Devaux" userId="e6bcb7461c737c24" providerId="LiveId" clId="{AB2F3394-9EF6-4EDA-B9D2-861C9D6A8484}" dt="2021-05-02T20:00:39.692" v="1709" actId="26606"/>
          <ac:spMkLst>
            <pc:docMk/>
            <pc:sldMk cId="303581829" sldId="258"/>
            <ac:spMk id="4103" creationId="{54F3A7E8-6DA9-4C2B-ACC8-475F34DAEA1B}"/>
          </ac:spMkLst>
        </pc:spChg>
        <pc:spChg chg="add del">
          <ac:chgData name="Jonathan Devaux" userId="e6bcb7461c737c24" providerId="LiveId" clId="{AB2F3394-9EF6-4EDA-B9D2-861C9D6A8484}" dt="2021-05-02T20:00:39.692" v="1709" actId="26606"/>
          <ac:spMkLst>
            <pc:docMk/>
            <pc:sldMk cId="303581829" sldId="258"/>
            <ac:spMk id="4104" creationId="{5B21CDF0-4D24-4190-9285-9016C19C164F}"/>
          </ac:spMkLst>
        </pc:spChg>
        <pc:spChg chg="add del">
          <ac:chgData name="Jonathan Devaux" userId="e6bcb7461c737c24" providerId="LiveId" clId="{AB2F3394-9EF6-4EDA-B9D2-861C9D6A8484}" dt="2021-05-02T20:00:45.480" v="1711" actId="26606"/>
          <ac:spMkLst>
            <pc:docMk/>
            <pc:sldMk cId="303581829" sldId="258"/>
            <ac:spMk id="4107" creationId="{3E760B8C-89FC-4C84-BDDB-42EAB2395F15}"/>
          </ac:spMkLst>
        </pc:spChg>
        <pc:spChg chg="add del">
          <ac:chgData name="Jonathan Devaux" userId="e6bcb7461c737c24" providerId="LiveId" clId="{AB2F3394-9EF6-4EDA-B9D2-861C9D6A8484}" dt="2021-05-02T20:00:45.480" v="1711" actId="26606"/>
          <ac:spMkLst>
            <pc:docMk/>
            <pc:sldMk cId="303581829" sldId="258"/>
            <ac:spMk id="4108" creationId="{26D9977B-0E49-40A1-B999-9C80377FCF76}"/>
          </ac:spMkLst>
        </pc:spChg>
        <pc:spChg chg="add del">
          <ac:chgData name="Jonathan Devaux" userId="e6bcb7461c737c24" providerId="LiveId" clId="{AB2F3394-9EF6-4EDA-B9D2-861C9D6A8484}" dt="2021-05-02T20:00:48.532" v="1713" actId="26606"/>
          <ac:spMkLst>
            <pc:docMk/>
            <pc:sldMk cId="303581829" sldId="258"/>
            <ac:spMk id="4110" creationId="{366C96C0-C503-4689-9188-1B79F55F3F75}"/>
          </ac:spMkLst>
        </pc:spChg>
        <pc:spChg chg="add del">
          <ac:chgData name="Jonathan Devaux" userId="e6bcb7461c737c24" providerId="LiveId" clId="{AB2F3394-9EF6-4EDA-B9D2-861C9D6A8484}" dt="2021-05-02T20:00:48.532" v="1713" actId="26606"/>
          <ac:spMkLst>
            <pc:docMk/>
            <pc:sldMk cId="303581829" sldId="258"/>
            <ac:spMk id="4111" creationId="{6390D9D2-CD1B-45D5-8B3B-6FF07D60E05C}"/>
          </ac:spMkLst>
        </pc:spChg>
        <pc:spChg chg="add del">
          <ac:chgData name="Jonathan Devaux" userId="e6bcb7461c737c24" providerId="LiveId" clId="{AB2F3394-9EF6-4EDA-B9D2-861C9D6A8484}" dt="2021-05-02T20:00:52.103" v="1715" actId="26606"/>
          <ac:spMkLst>
            <pc:docMk/>
            <pc:sldMk cId="303581829" sldId="258"/>
            <ac:spMk id="4115" creationId="{A35C5297-7623-44A6-B13A-4424C8257CD5}"/>
          </ac:spMkLst>
        </pc:spChg>
        <pc:spChg chg="add del">
          <ac:chgData name="Jonathan Devaux" userId="e6bcb7461c737c24" providerId="LiveId" clId="{AB2F3394-9EF6-4EDA-B9D2-861C9D6A8484}" dt="2021-05-02T20:00:52.103" v="1715" actId="26606"/>
          <ac:spMkLst>
            <pc:docMk/>
            <pc:sldMk cId="303581829" sldId="258"/>
            <ac:spMk id="4116" creationId="{666E46BD-1D93-4B75-A1AD-F8DCF32C3455}"/>
          </ac:spMkLst>
        </pc:spChg>
        <pc:spChg chg="add del">
          <ac:chgData name="Jonathan Devaux" userId="e6bcb7461c737c24" providerId="LiveId" clId="{AB2F3394-9EF6-4EDA-B9D2-861C9D6A8484}" dt="2021-05-02T20:00:57.467" v="1717" actId="26606"/>
          <ac:spMkLst>
            <pc:docMk/>
            <pc:sldMk cId="303581829" sldId="258"/>
            <ac:spMk id="4118" creationId="{F2D8BB2F-596E-49E9-9B98-C668D57DCD95}"/>
          </ac:spMkLst>
        </pc:spChg>
        <pc:spChg chg="add del">
          <ac:chgData name="Jonathan Devaux" userId="e6bcb7461c737c24" providerId="LiveId" clId="{AB2F3394-9EF6-4EDA-B9D2-861C9D6A8484}" dt="2021-05-02T20:00:57.467" v="1717" actId="26606"/>
          <ac:spMkLst>
            <pc:docMk/>
            <pc:sldMk cId="303581829" sldId="258"/>
            <ac:spMk id="4119" creationId="{A2059896-276C-4929-94E3-64CC4E049BAE}"/>
          </ac:spMkLst>
        </pc:spChg>
        <pc:spChg chg="add del">
          <ac:chgData name="Jonathan Devaux" userId="e6bcb7461c737c24" providerId="LiveId" clId="{AB2F3394-9EF6-4EDA-B9D2-861C9D6A8484}" dt="2021-05-02T20:00:57.467" v="1717" actId="26606"/>
          <ac:spMkLst>
            <pc:docMk/>
            <pc:sldMk cId="303581829" sldId="258"/>
            <ac:spMk id="4120" creationId="{6753690C-334D-4720-BF78-6F144A47BBB2}"/>
          </ac:spMkLst>
        </pc:spChg>
        <pc:spChg chg="add del">
          <ac:chgData name="Jonathan Devaux" userId="e6bcb7461c737c24" providerId="LiveId" clId="{AB2F3394-9EF6-4EDA-B9D2-861C9D6A8484}" dt="2021-05-02T20:01:18.336" v="1722" actId="26606"/>
          <ac:spMkLst>
            <pc:docMk/>
            <pc:sldMk cId="303581829" sldId="258"/>
            <ac:spMk id="4122" creationId="{15B32CDC-A5D8-41D0-B003-3DBF594BD730}"/>
          </ac:spMkLst>
        </pc:spChg>
        <pc:spChg chg="add del">
          <ac:chgData name="Jonathan Devaux" userId="e6bcb7461c737c24" providerId="LiveId" clId="{AB2F3394-9EF6-4EDA-B9D2-861C9D6A8484}" dt="2021-05-02T20:01:18.336" v="1722" actId="26606"/>
          <ac:spMkLst>
            <pc:docMk/>
            <pc:sldMk cId="303581829" sldId="258"/>
            <ac:spMk id="4123" creationId="{4DC82ADE-5838-402E-B101-FE379B74A92A}"/>
          </ac:spMkLst>
        </pc:spChg>
        <pc:spChg chg="add del">
          <ac:chgData name="Jonathan Devaux" userId="e6bcb7461c737c24" providerId="LiveId" clId="{AB2F3394-9EF6-4EDA-B9D2-861C9D6A8484}" dt="2021-05-02T20:01:18.336" v="1722" actId="26606"/>
          <ac:spMkLst>
            <pc:docMk/>
            <pc:sldMk cId="303581829" sldId="258"/>
            <ac:spMk id="4124" creationId="{613F3963-915E-4812-8B39-BE6EA7CC82DA}"/>
          </ac:spMkLst>
        </pc:spChg>
        <pc:spChg chg="add del">
          <ac:chgData name="Jonathan Devaux" userId="e6bcb7461c737c24" providerId="LiveId" clId="{AB2F3394-9EF6-4EDA-B9D2-861C9D6A8484}" dt="2021-05-02T20:01:24.774" v="1724" actId="26606"/>
          <ac:spMkLst>
            <pc:docMk/>
            <pc:sldMk cId="303581829" sldId="258"/>
            <ac:spMk id="4126" creationId="{7E6B6978-5103-448F-B101-093A527D3AA1}"/>
          </ac:spMkLst>
        </pc:spChg>
        <pc:spChg chg="add del">
          <ac:chgData name="Jonathan Devaux" userId="e6bcb7461c737c24" providerId="LiveId" clId="{AB2F3394-9EF6-4EDA-B9D2-861C9D6A8484}" dt="2021-05-02T20:01:24.774" v="1724" actId="26606"/>
          <ac:spMkLst>
            <pc:docMk/>
            <pc:sldMk cId="303581829" sldId="258"/>
            <ac:spMk id="4127" creationId="{12EB5692-CE38-42AB-ABE5-E5A1A74F2CC5}"/>
          </ac:spMkLst>
        </pc:spChg>
        <pc:spChg chg="add del">
          <ac:chgData name="Jonathan Devaux" userId="e6bcb7461c737c24" providerId="LiveId" clId="{AB2F3394-9EF6-4EDA-B9D2-861C9D6A8484}" dt="2021-05-02T20:01:24.774" v="1724" actId="26606"/>
          <ac:spMkLst>
            <pc:docMk/>
            <pc:sldMk cId="303581829" sldId="258"/>
            <ac:spMk id="4128" creationId="{6BE942D0-8C50-4D78-A3D0-4D82F3963ECD}"/>
          </ac:spMkLst>
        </pc:spChg>
        <pc:spChg chg="add del">
          <ac:chgData name="Jonathan Devaux" userId="e6bcb7461c737c24" providerId="LiveId" clId="{AB2F3394-9EF6-4EDA-B9D2-861C9D6A8484}" dt="2021-05-02T20:01:28.591" v="1726" actId="26606"/>
          <ac:spMkLst>
            <pc:docMk/>
            <pc:sldMk cId="303581829" sldId="258"/>
            <ac:spMk id="4130" creationId="{1F6964C7-4422-41D3-BFD7-121069A3291B}"/>
          </ac:spMkLst>
        </pc:spChg>
        <pc:spChg chg="add del">
          <ac:chgData name="Jonathan Devaux" userId="e6bcb7461c737c24" providerId="LiveId" clId="{AB2F3394-9EF6-4EDA-B9D2-861C9D6A8484}" dt="2021-05-02T20:01:28.591" v="1726" actId="26606"/>
          <ac:spMkLst>
            <pc:docMk/>
            <pc:sldMk cId="303581829" sldId="258"/>
            <ac:spMk id="4131" creationId="{0569CB96-0A96-471A-BF21-CCA92128DBC2}"/>
          </ac:spMkLst>
        </pc:spChg>
        <pc:spChg chg="add del">
          <ac:chgData name="Jonathan Devaux" userId="e6bcb7461c737c24" providerId="LiveId" clId="{AB2F3394-9EF6-4EDA-B9D2-861C9D6A8484}" dt="2021-05-02T20:01:28.591" v="1726" actId="26606"/>
          <ac:spMkLst>
            <pc:docMk/>
            <pc:sldMk cId="303581829" sldId="258"/>
            <ac:spMk id="4132" creationId="{A5A34984-5CF0-4646-BBCE-D71144386CDF}"/>
          </ac:spMkLst>
        </pc:spChg>
        <pc:spChg chg="add del">
          <ac:chgData name="Jonathan Devaux" userId="e6bcb7461c737c24" providerId="LiveId" clId="{AB2F3394-9EF6-4EDA-B9D2-861C9D6A8484}" dt="2021-05-02T20:01:34.149" v="1728" actId="26606"/>
          <ac:spMkLst>
            <pc:docMk/>
            <pc:sldMk cId="303581829" sldId="258"/>
            <ac:spMk id="4134" creationId="{7E6B6978-5103-448F-B101-093A527D3AA1}"/>
          </ac:spMkLst>
        </pc:spChg>
        <pc:spChg chg="add del">
          <ac:chgData name="Jonathan Devaux" userId="e6bcb7461c737c24" providerId="LiveId" clId="{AB2F3394-9EF6-4EDA-B9D2-861C9D6A8484}" dt="2021-05-02T20:01:34.149" v="1728" actId="26606"/>
          <ac:spMkLst>
            <pc:docMk/>
            <pc:sldMk cId="303581829" sldId="258"/>
            <ac:spMk id="4135" creationId="{12EB5692-CE38-42AB-ABE5-E5A1A74F2CC5}"/>
          </ac:spMkLst>
        </pc:spChg>
        <pc:spChg chg="add del">
          <ac:chgData name="Jonathan Devaux" userId="e6bcb7461c737c24" providerId="LiveId" clId="{AB2F3394-9EF6-4EDA-B9D2-861C9D6A8484}" dt="2021-05-02T20:01:34.149" v="1728" actId="26606"/>
          <ac:spMkLst>
            <pc:docMk/>
            <pc:sldMk cId="303581829" sldId="258"/>
            <ac:spMk id="4136" creationId="{6BE942D0-8C50-4D78-A3D0-4D82F3963ECD}"/>
          </ac:spMkLst>
        </pc:spChg>
        <pc:spChg chg="add">
          <ac:chgData name="Jonathan Devaux" userId="e6bcb7461c737c24" providerId="LiveId" clId="{AB2F3394-9EF6-4EDA-B9D2-861C9D6A8484}" dt="2021-05-02T20:01:34.149" v="1729" actId="26606"/>
          <ac:spMkLst>
            <pc:docMk/>
            <pc:sldMk cId="303581829" sldId="258"/>
            <ac:spMk id="4138" creationId="{1F6964C7-4422-41D3-BFD7-121069A3291B}"/>
          </ac:spMkLst>
        </pc:spChg>
        <pc:spChg chg="add">
          <ac:chgData name="Jonathan Devaux" userId="e6bcb7461c737c24" providerId="LiveId" clId="{AB2F3394-9EF6-4EDA-B9D2-861C9D6A8484}" dt="2021-05-02T20:01:34.149" v="1729" actId="26606"/>
          <ac:spMkLst>
            <pc:docMk/>
            <pc:sldMk cId="303581829" sldId="258"/>
            <ac:spMk id="4139" creationId="{0569CB96-0A96-471A-BF21-CCA92128DBC2}"/>
          </ac:spMkLst>
        </pc:spChg>
        <pc:spChg chg="add">
          <ac:chgData name="Jonathan Devaux" userId="e6bcb7461c737c24" providerId="LiveId" clId="{AB2F3394-9EF6-4EDA-B9D2-861C9D6A8484}" dt="2021-05-02T20:01:34.149" v="1729" actId="26606"/>
          <ac:spMkLst>
            <pc:docMk/>
            <pc:sldMk cId="303581829" sldId="258"/>
            <ac:spMk id="4140" creationId="{A5A34984-5CF0-4646-BBCE-D71144386CDF}"/>
          </ac:spMkLst>
        </pc:spChg>
        <pc:grpChg chg="add del">
          <ac:chgData name="Jonathan Devaux" userId="e6bcb7461c737c24" providerId="LiveId" clId="{AB2F3394-9EF6-4EDA-B9D2-861C9D6A8484}" dt="2021-05-02T20:00:39.692" v="1709" actId="26606"/>
          <ac:grpSpMkLst>
            <pc:docMk/>
            <pc:sldMk cId="303581829" sldId="258"/>
            <ac:grpSpMk id="80" creationId="{F2FD01A0-E6FF-41CD-AEBD-279232B90D43}"/>
          </ac:grpSpMkLst>
        </pc:grpChg>
        <pc:grpChg chg="add del">
          <ac:chgData name="Jonathan Devaux" userId="e6bcb7461c737c24" providerId="LiveId" clId="{AB2F3394-9EF6-4EDA-B9D2-861C9D6A8484}" dt="2021-05-02T20:00:39.692" v="1709" actId="26606"/>
          <ac:grpSpMkLst>
            <pc:docMk/>
            <pc:sldMk cId="303581829" sldId="258"/>
            <ac:grpSpMk id="4105" creationId="{3C9AA14C-80A4-427C-A911-28CD20C56E5E}"/>
          </ac:grpSpMkLst>
        </pc:grpChg>
        <pc:grpChg chg="add del">
          <ac:chgData name="Jonathan Devaux" userId="e6bcb7461c737c24" providerId="LiveId" clId="{AB2F3394-9EF6-4EDA-B9D2-861C9D6A8484}" dt="2021-05-02T20:00:48.532" v="1713" actId="26606"/>
          <ac:grpSpMkLst>
            <pc:docMk/>
            <pc:sldMk cId="303581829" sldId="258"/>
            <ac:grpSpMk id="4112" creationId="{C8F3AECA-1E28-4DB0-901D-747B827596E9}"/>
          </ac:grpSpMkLst>
        </pc:grpChg>
        <pc:grpChg chg="add del">
          <ac:chgData name="Jonathan Devaux" userId="e6bcb7461c737c24" providerId="LiveId" clId="{AB2F3394-9EF6-4EDA-B9D2-861C9D6A8484}" dt="2021-05-02T20:00:48.532" v="1713" actId="26606"/>
          <ac:grpSpMkLst>
            <pc:docMk/>
            <pc:sldMk cId="303581829" sldId="258"/>
            <ac:grpSpMk id="4113" creationId="{3214C51D-3B74-4CCB-82B8-A184460FCAA2}"/>
          </ac:grpSpMkLst>
        </pc:grpChg>
        <pc:picChg chg="add mod ord">
          <ac:chgData name="Jonathan Devaux" userId="e6bcb7461c737c24" providerId="LiveId" clId="{AB2F3394-9EF6-4EDA-B9D2-861C9D6A8484}" dt="2021-05-02T20:01:41.614" v="1731" actId="1076"/>
          <ac:picMkLst>
            <pc:docMk/>
            <pc:sldMk cId="303581829" sldId="258"/>
            <ac:picMk id="4098" creationId="{8E8E6C31-B81A-4F84-9228-09F7DBF53430}"/>
          </ac:picMkLst>
        </pc:picChg>
      </pc:sldChg>
      <pc:sldChg chg="modSp new mod">
        <pc:chgData name="Jonathan Devaux" userId="e6bcb7461c737c24" providerId="LiveId" clId="{AB2F3394-9EF6-4EDA-B9D2-861C9D6A8484}" dt="2021-05-06T11:54:37.217" v="3420" actId="27636"/>
        <pc:sldMkLst>
          <pc:docMk/>
          <pc:sldMk cId="1526712859" sldId="259"/>
        </pc:sldMkLst>
        <pc:spChg chg="mod">
          <ac:chgData name="Jonathan Devaux" userId="e6bcb7461c737c24" providerId="LiveId" clId="{AB2F3394-9EF6-4EDA-B9D2-861C9D6A8484}" dt="2021-05-02T19:23:23.532" v="806" actId="27636"/>
          <ac:spMkLst>
            <pc:docMk/>
            <pc:sldMk cId="1526712859" sldId="259"/>
            <ac:spMk id="2" creationId="{AA7F3CB9-E563-4740-B220-573828B1FF6E}"/>
          </ac:spMkLst>
        </pc:spChg>
        <pc:spChg chg="mod">
          <ac:chgData name="Jonathan Devaux" userId="e6bcb7461c737c24" providerId="LiveId" clId="{AB2F3394-9EF6-4EDA-B9D2-861C9D6A8484}" dt="2021-05-06T11:54:37.217" v="3420" actId="27636"/>
          <ac:spMkLst>
            <pc:docMk/>
            <pc:sldMk cId="1526712859" sldId="259"/>
            <ac:spMk id="3" creationId="{68DB1B57-B3D3-47DF-AAB3-9A3A278DD35A}"/>
          </ac:spMkLst>
        </pc:spChg>
      </pc:sldChg>
      <pc:sldChg chg="new del">
        <pc:chgData name="Jonathan Devaux" userId="e6bcb7461c737c24" providerId="LiveId" clId="{AB2F3394-9EF6-4EDA-B9D2-861C9D6A8484}" dt="2021-05-02T19:12:20.012" v="482" actId="47"/>
        <pc:sldMkLst>
          <pc:docMk/>
          <pc:sldMk cId="3255238755" sldId="260"/>
        </pc:sldMkLst>
      </pc:sldChg>
      <pc:sldChg chg="addSp modSp new mod ord setBg">
        <pc:chgData name="Jonathan Devaux" userId="e6bcb7461c737c24" providerId="LiveId" clId="{AB2F3394-9EF6-4EDA-B9D2-861C9D6A8484}" dt="2021-05-02T19:19:05.410" v="607" actId="14100"/>
        <pc:sldMkLst>
          <pc:docMk/>
          <pc:sldMk cId="3401721356" sldId="260"/>
        </pc:sldMkLst>
        <pc:spChg chg="mod">
          <ac:chgData name="Jonathan Devaux" userId="e6bcb7461c737c24" providerId="LiveId" clId="{AB2F3394-9EF6-4EDA-B9D2-861C9D6A8484}" dt="2021-05-02T19:19:05.410" v="607" actId="14100"/>
          <ac:spMkLst>
            <pc:docMk/>
            <pc:sldMk cId="3401721356" sldId="260"/>
            <ac:spMk id="2" creationId="{19EBCFDA-3D38-4C76-ADB7-F0F7571FE8E6}"/>
          </ac:spMkLst>
        </pc:spChg>
        <pc:spChg chg="mod">
          <ac:chgData name="Jonathan Devaux" userId="e6bcb7461c737c24" providerId="LiveId" clId="{AB2F3394-9EF6-4EDA-B9D2-861C9D6A8484}" dt="2021-05-02T19:18:59.600" v="606" actId="26606"/>
          <ac:spMkLst>
            <pc:docMk/>
            <pc:sldMk cId="3401721356" sldId="260"/>
            <ac:spMk id="3" creationId="{D7CCA0C4-04F3-4078-8027-C1EC15F310A2}"/>
          </ac:spMkLst>
        </pc:spChg>
        <pc:spChg chg="add">
          <ac:chgData name="Jonathan Devaux" userId="e6bcb7461c737c24" providerId="LiveId" clId="{AB2F3394-9EF6-4EDA-B9D2-861C9D6A8484}" dt="2021-05-02T19:18:59.600" v="606" actId="26606"/>
          <ac:spMkLst>
            <pc:docMk/>
            <pc:sldMk cId="3401721356" sldId="260"/>
            <ac:spMk id="10" creationId="{9D9EE878-8329-4F4B-8ADC-9BB75DEBBE5B}"/>
          </ac:spMkLst>
        </pc:spChg>
        <pc:spChg chg="add">
          <ac:chgData name="Jonathan Devaux" userId="e6bcb7461c737c24" providerId="LiveId" clId="{AB2F3394-9EF6-4EDA-B9D2-861C9D6A8484}" dt="2021-05-02T19:18:59.600" v="606" actId="26606"/>
          <ac:spMkLst>
            <pc:docMk/>
            <pc:sldMk cId="3401721356" sldId="260"/>
            <ac:spMk id="12" creationId="{D2DF3FB8-BCC2-430C-A8A9-0057716881E0}"/>
          </ac:spMkLst>
        </pc:spChg>
        <pc:spChg chg="add">
          <ac:chgData name="Jonathan Devaux" userId="e6bcb7461c737c24" providerId="LiveId" clId="{AB2F3394-9EF6-4EDA-B9D2-861C9D6A8484}" dt="2021-05-02T19:18:59.600" v="606" actId="26606"/>
          <ac:spMkLst>
            <pc:docMk/>
            <pc:sldMk cId="3401721356" sldId="260"/>
            <ac:spMk id="14" creationId="{8D724D7F-C49C-4010-ADAF-9C5CD18D4568}"/>
          </ac:spMkLst>
        </pc:spChg>
        <pc:picChg chg="add mod">
          <ac:chgData name="Jonathan Devaux" userId="e6bcb7461c737c24" providerId="LiveId" clId="{AB2F3394-9EF6-4EDA-B9D2-861C9D6A8484}" dt="2021-05-02T19:18:59.600" v="606" actId="26606"/>
          <ac:picMkLst>
            <pc:docMk/>
            <pc:sldMk cId="3401721356" sldId="260"/>
            <ac:picMk id="4" creationId="{C617CD74-DAD7-4AD1-9F46-B9863AB62261}"/>
          </ac:picMkLst>
        </pc:picChg>
        <pc:picChg chg="add mod">
          <ac:chgData name="Jonathan Devaux" userId="e6bcb7461c737c24" providerId="LiveId" clId="{AB2F3394-9EF6-4EDA-B9D2-861C9D6A8484}" dt="2021-05-02T19:18:59.600" v="606" actId="26606"/>
          <ac:picMkLst>
            <pc:docMk/>
            <pc:sldMk cId="3401721356" sldId="260"/>
            <ac:picMk id="5" creationId="{4095DAA0-64E5-488D-B0F6-7C401AE942C4}"/>
          </ac:picMkLst>
        </pc:picChg>
      </pc:sldChg>
      <pc:sldChg chg="new del">
        <pc:chgData name="Jonathan Devaux" userId="e6bcb7461c737c24" providerId="LiveId" clId="{AB2F3394-9EF6-4EDA-B9D2-861C9D6A8484}" dt="2021-05-02T19:12:24.661" v="484" actId="47"/>
        <pc:sldMkLst>
          <pc:docMk/>
          <pc:sldMk cId="3908147995" sldId="260"/>
        </pc:sldMkLst>
      </pc:sldChg>
      <pc:sldChg chg="new del">
        <pc:chgData name="Jonathan Devaux" userId="e6bcb7461c737c24" providerId="LiveId" clId="{AB2F3394-9EF6-4EDA-B9D2-861C9D6A8484}" dt="2021-05-02T19:21:29.434" v="757" actId="47"/>
        <pc:sldMkLst>
          <pc:docMk/>
          <pc:sldMk cId="2685393859" sldId="261"/>
        </pc:sldMkLst>
      </pc:sldChg>
      <pc:sldChg chg="new del">
        <pc:chgData name="Jonathan Devaux" userId="e6bcb7461c737c24" providerId="LiveId" clId="{AB2F3394-9EF6-4EDA-B9D2-861C9D6A8484}" dt="2021-05-02T19:19:56.896" v="609" actId="47"/>
        <pc:sldMkLst>
          <pc:docMk/>
          <pc:sldMk cId="93645108" sldId="262"/>
        </pc:sldMkLst>
      </pc:sldChg>
      <pc:sldChg chg="modSp new mod">
        <pc:chgData name="Jonathan Devaux" userId="e6bcb7461c737c24" providerId="LiveId" clId="{AB2F3394-9EF6-4EDA-B9D2-861C9D6A8484}" dt="2021-05-04T19:54:30.151" v="3363" actId="27636"/>
        <pc:sldMkLst>
          <pc:docMk/>
          <pc:sldMk cId="2156187216" sldId="262"/>
        </pc:sldMkLst>
        <pc:spChg chg="mod">
          <ac:chgData name="Jonathan Devaux" userId="e6bcb7461c737c24" providerId="LiveId" clId="{AB2F3394-9EF6-4EDA-B9D2-861C9D6A8484}" dt="2021-05-04T19:54:30.151" v="3363" actId="27636"/>
          <ac:spMkLst>
            <pc:docMk/>
            <pc:sldMk cId="2156187216" sldId="262"/>
            <ac:spMk id="2" creationId="{57FAA089-9507-4E30-B226-8241AF7FCD0A}"/>
          </ac:spMkLst>
        </pc:spChg>
      </pc:sldChg>
      <pc:sldChg chg="addSp delSp modSp new mod setBg">
        <pc:chgData name="Jonathan Devaux" userId="e6bcb7461c737c24" providerId="LiveId" clId="{AB2F3394-9EF6-4EDA-B9D2-861C9D6A8484}" dt="2021-05-04T18:22:09.674" v="2746" actId="20577"/>
        <pc:sldMkLst>
          <pc:docMk/>
          <pc:sldMk cId="3297016527" sldId="263"/>
        </pc:sldMkLst>
        <pc:spChg chg="mod">
          <ac:chgData name="Jonathan Devaux" userId="e6bcb7461c737c24" providerId="LiveId" clId="{AB2F3394-9EF6-4EDA-B9D2-861C9D6A8484}" dt="2021-05-02T19:28:53.561" v="1013" actId="26606"/>
          <ac:spMkLst>
            <pc:docMk/>
            <pc:sldMk cId="3297016527" sldId="263"/>
            <ac:spMk id="2" creationId="{2F2BC60A-FFBE-415E-B133-344AC427292A}"/>
          </ac:spMkLst>
        </pc:spChg>
        <pc:spChg chg="mod">
          <ac:chgData name="Jonathan Devaux" userId="e6bcb7461c737c24" providerId="LiveId" clId="{AB2F3394-9EF6-4EDA-B9D2-861C9D6A8484}" dt="2021-05-04T18:22:09.674" v="2746" actId="20577"/>
          <ac:spMkLst>
            <pc:docMk/>
            <pc:sldMk cId="3297016527" sldId="263"/>
            <ac:spMk id="3" creationId="{EBC4A2CB-9032-4041-92C5-CA7646404DA4}"/>
          </ac:spMkLst>
        </pc:spChg>
        <pc:spChg chg="add mod ord">
          <ac:chgData name="Jonathan Devaux" userId="e6bcb7461c737c24" providerId="LiveId" clId="{AB2F3394-9EF6-4EDA-B9D2-861C9D6A8484}" dt="2021-05-02T19:28:53.561" v="1013" actId="26606"/>
          <ac:spMkLst>
            <pc:docMk/>
            <pc:sldMk cId="3297016527" sldId="263"/>
            <ac:spMk id="8" creationId="{A819EB5A-9F04-4E59-8CF9-9D8BB5FCF1A9}"/>
          </ac:spMkLst>
        </pc:spChg>
        <pc:spChg chg="add">
          <ac:chgData name="Jonathan Devaux" userId="e6bcb7461c737c24" providerId="LiveId" clId="{AB2F3394-9EF6-4EDA-B9D2-861C9D6A8484}" dt="2021-05-02T19:28:53.561" v="1013" actId="26606"/>
          <ac:spMkLst>
            <pc:docMk/>
            <pc:sldMk cId="3297016527" sldId="263"/>
            <ac:spMk id="17" creationId="{09646535-AEF6-4883-A4F9-EEC1F8B4319E}"/>
          </ac:spMkLst>
        </pc:spChg>
        <pc:spChg chg="add mod">
          <ac:chgData name="Jonathan Devaux" userId="e6bcb7461c737c24" providerId="LiveId" clId="{AB2F3394-9EF6-4EDA-B9D2-861C9D6A8484}" dt="2021-05-02T19:30:02.322" v="1068" actId="1076"/>
          <ac:spMkLst>
            <pc:docMk/>
            <pc:sldMk cId="3297016527" sldId="263"/>
            <ac:spMk id="18" creationId="{C5591B6E-34D8-48E7-A37B-02872468CE42}"/>
          </ac:spMkLst>
        </pc:spChg>
        <pc:spChg chg="add">
          <ac:chgData name="Jonathan Devaux" userId="e6bcb7461c737c24" providerId="LiveId" clId="{AB2F3394-9EF6-4EDA-B9D2-861C9D6A8484}" dt="2021-05-02T19:28:53.561" v="1013" actId="26606"/>
          <ac:spMkLst>
            <pc:docMk/>
            <pc:sldMk cId="3297016527" sldId="263"/>
            <ac:spMk id="19" creationId="{1354293D-EB42-4634-8726-ECCFA273CCE6}"/>
          </ac:spMkLst>
        </pc:spChg>
        <pc:spChg chg="add mod">
          <ac:chgData name="Jonathan Devaux" userId="e6bcb7461c737c24" providerId="LiveId" clId="{AB2F3394-9EF6-4EDA-B9D2-861C9D6A8484}" dt="2021-05-02T19:29:58.858" v="1067" actId="1076"/>
          <ac:spMkLst>
            <pc:docMk/>
            <pc:sldMk cId="3297016527" sldId="263"/>
            <ac:spMk id="20" creationId="{722B24B2-71EF-4617-A6F5-D6564FE05117}"/>
          </ac:spMkLst>
        </pc:spChg>
        <pc:spChg chg="add">
          <ac:chgData name="Jonathan Devaux" userId="e6bcb7461c737c24" providerId="LiveId" clId="{AB2F3394-9EF6-4EDA-B9D2-861C9D6A8484}" dt="2021-05-02T19:28:53.561" v="1013" actId="26606"/>
          <ac:spMkLst>
            <pc:docMk/>
            <pc:sldMk cId="3297016527" sldId="263"/>
            <ac:spMk id="21" creationId="{BE888B41-0EFC-459D-8A46-CCF8680DBAD7}"/>
          </ac:spMkLst>
        </pc:spChg>
        <pc:spChg chg="add mod">
          <ac:chgData name="Jonathan Devaux" userId="e6bcb7461c737c24" providerId="LiveId" clId="{AB2F3394-9EF6-4EDA-B9D2-861C9D6A8484}" dt="2021-05-02T19:30:18.124" v="1097" actId="14100"/>
          <ac:spMkLst>
            <pc:docMk/>
            <pc:sldMk cId="3297016527" sldId="263"/>
            <ac:spMk id="22" creationId="{6F955A08-BE39-4A1F-92BB-ACF6BAB2EFBA}"/>
          </ac:spMkLst>
        </pc:spChg>
        <pc:spChg chg="add">
          <ac:chgData name="Jonathan Devaux" userId="e6bcb7461c737c24" providerId="LiveId" clId="{AB2F3394-9EF6-4EDA-B9D2-861C9D6A8484}" dt="2021-05-02T19:28:53.561" v="1013" actId="26606"/>
          <ac:spMkLst>
            <pc:docMk/>
            <pc:sldMk cId="3297016527" sldId="263"/>
            <ac:spMk id="23" creationId="{41C71752-7D52-4E24-8299-DA8D040DBB3B}"/>
          </ac:spMkLst>
        </pc:spChg>
        <pc:graphicFrameChg chg="add del mod">
          <ac:chgData name="Jonathan Devaux" userId="e6bcb7461c737c24" providerId="LiveId" clId="{AB2F3394-9EF6-4EDA-B9D2-861C9D6A8484}" dt="2021-05-02T19:28:44.302" v="1011"/>
          <ac:graphicFrameMkLst>
            <pc:docMk/>
            <pc:sldMk cId="3297016527" sldId="263"/>
            <ac:graphicFrameMk id="11" creationId="{6C366B39-5023-47BA-A450-B2412666231E}"/>
          </ac:graphicFrameMkLst>
        </pc:graphicFrameChg>
        <pc:picChg chg="add mod ord">
          <ac:chgData name="Jonathan Devaux" userId="e6bcb7461c737c24" providerId="LiveId" clId="{AB2F3394-9EF6-4EDA-B9D2-861C9D6A8484}" dt="2021-05-02T19:28:53.561" v="1013" actId="26606"/>
          <ac:picMkLst>
            <pc:docMk/>
            <pc:sldMk cId="3297016527" sldId="263"/>
            <ac:picMk id="5" creationId="{78DECB03-2170-41A5-AFD5-E387D32EDBEB}"/>
          </ac:picMkLst>
        </pc:picChg>
        <pc:picChg chg="add del mod">
          <ac:chgData name="Jonathan Devaux" userId="e6bcb7461c737c24" providerId="LiveId" clId="{AB2F3394-9EF6-4EDA-B9D2-861C9D6A8484}" dt="2021-05-02T19:25:47.461" v="900"/>
          <ac:picMkLst>
            <pc:docMk/>
            <pc:sldMk cId="3297016527" sldId="263"/>
            <ac:picMk id="7" creationId="{E1340A73-AA8A-45F2-9E97-1E7AF66603FF}"/>
          </ac:picMkLst>
        </pc:picChg>
        <pc:picChg chg="add mod">
          <ac:chgData name="Jonathan Devaux" userId="e6bcb7461c737c24" providerId="LiveId" clId="{AB2F3394-9EF6-4EDA-B9D2-861C9D6A8484}" dt="2021-05-02T19:28:53.561" v="1013" actId="26606"/>
          <ac:picMkLst>
            <pc:docMk/>
            <pc:sldMk cId="3297016527" sldId="263"/>
            <ac:picMk id="10" creationId="{E366A933-0EB2-4EBF-AE67-6B8DB58C5563}"/>
          </ac:picMkLst>
        </pc:picChg>
        <pc:picChg chg="add mod">
          <ac:chgData name="Jonathan Devaux" userId="e6bcb7461c737c24" providerId="LiveId" clId="{AB2F3394-9EF6-4EDA-B9D2-861C9D6A8484}" dt="2021-05-02T19:29:11.694" v="1015" actId="207"/>
          <ac:picMkLst>
            <pc:docMk/>
            <pc:sldMk cId="3297016527" sldId="263"/>
            <ac:picMk id="12" creationId="{41A0899C-B96F-4D3A-9E99-B0FB8FD3C2E0}"/>
          </ac:picMkLst>
        </pc:picChg>
      </pc:sldChg>
      <pc:sldChg chg="addSp delSp modSp new mod setBg">
        <pc:chgData name="Jonathan Devaux" userId="e6bcb7461c737c24" providerId="LiveId" clId="{AB2F3394-9EF6-4EDA-B9D2-861C9D6A8484}" dt="2021-05-02T19:33:16.979" v="1214" actId="20577"/>
        <pc:sldMkLst>
          <pc:docMk/>
          <pc:sldMk cId="1929246870" sldId="264"/>
        </pc:sldMkLst>
        <pc:spChg chg="mod">
          <ac:chgData name="Jonathan Devaux" userId="e6bcb7461c737c24" providerId="LiveId" clId="{AB2F3394-9EF6-4EDA-B9D2-861C9D6A8484}" dt="2021-05-02T19:32:49.332" v="1180" actId="26606"/>
          <ac:spMkLst>
            <pc:docMk/>
            <pc:sldMk cId="1929246870" sldId="264"/>
            <ac:spMk id="2" creationId="{AA2B021B-9C5B-46D2-A78C-B682222D2B0B}"/>
          </ac:spMkLst>
        </pc:spChg>
        <pc:spChg chg="mod">
          <ac:chgData name="Jonathan Devaux" userId="e6bcb7461c737c24" providerId="LiveId" clId="{AB2F3394-9EF6-4EDA-B9D2-861C9D6A8484}" dt="2021-05-02T19:33:16.979" v="1214" actId="20577"/>
          <ac:spMkLst>
            <pc:docMk/>
            <pc:sldMk cId="1929246870" sldId="264"/>
            <ac:spMk id="3" creationId="{0D3BCE3C-003F-4535-A9DC-8DB6A23DB0CB}"/>
          </ac:spMkLst>
        </pc:spChg>
        <pc:spChg chg="add del">
          <ac:chgData name="Jonathan Devaux" userId="e6bcb7461c737c24" providerId="LiveId" clId="{AB2F3394-9EF6-4EDA-B9D2-861C9D6A8484}" dt="2021-05-02T19:32:49.332" v="1180" actId="26606"/>
          <ac:spMkLst>
            <pc:docMk/>
            <pc:sldMk cId="1929246870" sldId="264"/>
            <ac:spMk id="10" creationId="{B950CAB9-F0AE-414E-805C-776919054E49}"/>
          </ac:spMkLst>
        </pc:spChg>
        <pc:spChg chg="add del">
          <ac:chgData name="Jonathan Devaux" userId="e6bcb7461c737c24" providerId="LiveId" clId="{AB2F3394-9EF6-4EDA-B9D2-861C9D6A8484}" dt="2021-05-02T19:32:49.332" v="1180" actId="26606"/>
          <ac:spMkLst>
            <pc:docMk/>
            <pc:sldMk cId="1929246870" sldId="264"/>
            <ac:spMk id="12" creationId="{227C80BC-190C-4813-9BAE-C4B56C5C7E84}"/>
          </ac:spMkLst>
        </pc:spChg>
        <pc:picChg chg="add mod">
          <ac:chgData name="Jonathan Devaux" userId="e6bcb7461c737c24" providerId="LiveId" clId="{AB2F3394-9EF6-4EDA-B9D2-861C9D6A8484}" dt="2021-05-02T19:33:00.466" v="1183" actId="1076"/>
          <ac:picMkLst>
            <pc:docMk/>
            <pc:sldMk cId="1929246870" sldId="264"/>
            <ac:picMk id="5" creationId="{9CD48517-95FA-4FC6-8446-E3D79A482616}"/>
          </ac:picMkLst>
        </pc:picChg>
      </pc:sldChg>
      <pc:sldChg chg="new del">
        <pc:chgData name="Jonathan Devaux" userId="e6bcb7461c737c24" providerId="LiveId" clId="{AB2F3394-9EF6-4EDA-B9D2-861C9D6A8484}" dt="2021-05-02T19:31:07.636" v="1099" actId="47"/>
        <pc:sldMkLst>
          <pc:docMk/>
          <pc:sldMk cId="2828635479" sldId="264"/>
        </pc:sldMkLst>
      </pc:sldChg>
      <pc:sldChg chg="addSp delSp modSp new mod setBg">
        <pc:chgData name="Jonathan Devaux" userId="e6bcb7461c737c24" providerId="LiveId" clId="{AB2F3394-9EF6-4EDA-B9D2-861C9D6A8484}" dt="2021-05-04T18:23:00.984" v="2830" actId="27636"/>
        <pc:sldMkLst>
          <pc:docMk/>
          <pc:sldMk cId="4241359403" sldId="265"/>
        </pc:sldMkLst>
        <pc:spChg chg="mod">
          <ac:chgData name="Jonathan Devaux" userId="e6bcb7461c737c24" providerId="LiveId" clId="{AB2F3394-9EF6-4EDA-B9D2-861C9D6A8484}" dt="2021-05-04T18:05:24.910" v="2344" actId="26606"/>
          <ac:spMkLst>
            <pc:docMk/>
            <pc:sldMk cId="4241359403" sldId="265"/>
            <ac:spMk id="2" creationId="{89CD40AB-DD9A-4A29-86C9-79350DEB5279}"/>
          </ac:spMkLst>
        </pc:spChg>
        <pc:spChg chg="mod">
          <ac:chgData name="Jonathan Devaux" userId="e6bcb7461c737c24" providerId="LiveId" clId="{AB2F3394-9EF6-4EDA-B9D2-861C9D6A8484}" dt="2021-05-04T18:23:00.984" v="2830" actId="27636"/>
          <ac:spMkLst>
            <pc:docMk/>
            <pc:sldMk cId="4241359403" sldId="265"/>
            <ac:spMk id="3" creationId="{AEB4E5DF-CE4E-42D9-B7F8-8F7D4C9D9979}"/>
          </ac:spMkLst>
        </pc:spChg>
        <pc:spChg chg="add">
          <ac:chgData name="Jonathan Devaux" userId="e6bcb7461c737c24" providerId="LiveId" clId="{AB2F3394-9EF6-4EDA-B9D2-861C9D6A8484}" dt="2021-05-04T18:05:24.910" v="2344" actId="26606"/>
          <ac:spMkLst>
            <pc:docMk/>
            <pc:sldMk cId="4241359403" sldId="265"/>
            <ac:spMk id="16" creationId="{09646535-AEF6-4883-A4F9-EEC1F8B4319E}"/>
          </ac:spMkLst>
        </pc:spChg>
        <pc:spChg chg="add">
          <ac:chgData name="Jonathan Devaux" userId="e6bcb7461c737c24" providerId="LiveId" clId="{AB2F3394-9EF6-4EDA-B9D2-861C9D6A8484}" dt="2021-05-04T18:05:24.910" v="2344" actId="26606"/>
          <ac:spMkLst>
            <pc:docMk/>
            <pc:sldMk cId="4241359403" sldId="265"/>
            <ac:spMk id="18" creationId="{762B183B-DAC8-4C21-95DB-9CB02AF0BC5F}"/>
          </ac:spMkLst>
        </pc:spChg>
        <pc:spChg chg="add">
          <ac:chgData name="Jonathan Devaux" userId="e6bcb7461c737c24" providerId="LiveId" clId="{AB2F3394-9EF6-4EDA-B9D2-861C9D6A8484}" dt="2021-05-04T18:05:24.910" v="2344" actId="26606"/>
          <ac:spMkLst>
            <pc:docMk/>
            <pc:sldMk cId="4241359403" sldId="265"/>
            <ac:spMk id="20" creationId="{CA6F8178-0D77-4430-9D7F-7AD19402AE2C}"/>
          </ac:spMkLst>
        </pc:spChg>
        <pc:spChg chg="add">
          <ac:chgData name="Jonathan Devaux" userId="e6bcb7461c737c24" providerId="LiveId" clId="{AB2F3394-9EF6-4EDA-B9D2-861C9D6A8484}" dt="2021-05-04T18:05:24.910" v="2344" actId="26606"/>
          <ac:spMkLst>
            <pc:docMk/>
            <pc:sldMk cId="4241359403" sldId="265"/>
            <ac:spMk id="22" creationId="{761F232A-49D7-4F3D-9C6F-5D014170AA5F}"/>
          </ac:spMkLst>
        </pc:spChg>
        <pc:graphicFrameChg chg="add del mod">
          <ac:chgData name="Jonathan Devaux" userId="e6bcb7461c737c24" providerId="LiveId" clId="{AB2F3394-9EF6-4EDA-B9D2-861C9D6A8484}" dt="2021-05-04T18:03:51.225" v="2319"/>
          <ac:graphicFrameMkLst>
            <pc:docMk/>
            <pc:sldMk cId="4241359403" sldId="265"/>
            <ac:graphicFrameMk id="8" creationId="{02BBCD66-C51A-46FF-9BFF-1C5EA7863562}"/>
          </ac:graphicFrameMkLst>
        </pc:graphicFrameChg>
        <pc:graphicFrameChg chg="add del mod modGraphic">
          <ac:chgData name="Jonathan Devaux" userId="e6bcb7461c737c24" providerId="LiveId" clId="{AB2F3394-9EF6-4EDA-B9D2-861C9D6A8484}" dt="2021-05-04T18:04:30.518" v="2329"/>
          <ac:graphicFrameMkLst>
            <pc:docMk/>
            <pc:sldMk cId="4241359403" sldId="265"/>
            <ac:graphicFrameMk id="9" creationId="{081DF411-DF0A-4D36-8D8D-EF398407A1C2}"/>
          </ac:graphicFrameMkLst>
        </pc:graphicFrameChg>
        <pc:graphicFrameChg chg="add del mod">
          <ac:chgData name="Jonathan Devaux" userId="e6bcb7461c737c24" providerId="LiveId" clId="{AB2F3394-9EF6-4EDA-B9D2-861C9D6A8484}" dt="2021-05-04T18:04:37.438" v="2337"/>
          <ac:graphicFrameMkLst>
            <pc:docMk/>
            <pc:sldMk cId="4241359403" sldId="265"/>
            <ac:graphicFrameMk id="10" creationId="{8D4CCA99-E92D-4CF1-8ED8-86345B457E5D}"/>
          </ac:graphicFrameMkLst>
        </pc:graphicFrameChg>
        <pc:picChg chg="add mod ord">
          <ac:chgData name="Jonathan Devaux" userId="e6bcb7461c737c24" providerId="LiveId" clId="{AB2F3394-9EF6-4EDA-B9D2-861C9D6A8484}" dt="2021-05-04T18:06:01.620" v="2357" actId="1076"/>
          <ac:picMkLst>
            <pc:docMk/>
            <pc:sldMk cId="4241359403" sldId="265"/>
            <ac:picMk id="5" creationId="{599F2162-27F7-4ECA-84ED-968568D543E7}"/>
          </ac:picMkLst>
        </pc:picChg>
        <pc:picChg chg="add mod">
          <ac:chgData name="Jonathan Devaux" userId="e6bcb7461c737c24" providerId="LiveId" clId="{AB2F3394-9EF6-4EDA-B9D2-861C9D6A8484}" dt="2021-05-04T18:05:49.815" v="2352" actId="1076"/>
          <ac:picMkLst>
            <pc:docMk/>
            <pc:sldMk cId="4241359403" sldId="265"/>
            <ac:picMk id="7" creationId="{A59E60A7-595F-49BD-ABF0-D2B1E353C632}"/>
          </ac:picMkLst>
        </pc:picChg>
        <pc:picChg chg="add mod">
          <ac:chgData name="Jonathan Devaux" userId="e6bcb7461c737c24" providerId="LiveId" clId="{AB2F3394-9EF6-4EDA-B9D2-861C9D6A8484}" dt="2021-05-04T18:06:04.286" v="2358" actId="1076"/>
          <ac:picMkLst>
            <pc:docMk/>
            <pc:sldMk cId="4241359403" sldId="265"/>
            <ac:picMk id="11" creationId="{0D2B075A-4CB5-420C-AD44-6FAC67AAB299}"/>
          </ac:picMkLst>
        </pc:picChg>
      </pc:sldChg>
      <pc:sldChg chg="addSp delSp modSp new mod setBg">
        <pc:chgData name="Jonathan Devaux" userId="e6bcb7461c737c24" providerId="LiveId" clId="{AB2F3394-9EF6-4EDA-B9D2-861C9D6A8484}" dt="2021-05-04T18:23:39.126" v="2927" actId="20577"/>
        <pc:sldMkLst>
          <pc:docMk/>
          <pc:sldMk cId="374564164" sldId="266"/>
        </pc:sldMkLst>
        <pc:spChg chg="mod">
          <ac:chgData name="Jonathan Devaux" userId="e6bcb7461c737c24" providerId="LiveId" clId="{AB2F3394-9EF6-4EDA-B9D2-861C9D6A8484}" dt="2021-05-04T18:11:13.174" v="2428" actId="26606"/>
          <ac:spMkLst>
            <pc:docMk/>
            <pc:sldMk cId="374564164" sldId="266"/>
            <ac:spMk id="2" creationId="{59DC3453-C0AC-4DE9-9F50-3D0E57A52FDD}"/>
          </ac:spMkLst>
        </pc:spChg>
        <pc:spChg chg="mod">
          <ac:chgData name="Jonathan Devaux" userId="e6bcb7461c737c24" providerId="LiveId" clId="{AB2F3394-9EF6-4EDA-B9D2-861C9D6A8484}" dt="2021-05-04T18:23:39.126" v="2927" actId="20577"/>
          <ac:spMkLst>
            <pc:docMk/>
            <pc:sldMk cId="374564164" sldId="266"/>
            <ac:spMk id="3" creationId="{E92D4273-82BA-4012-9358-8C16C74FF4E2}"/>
          </ac:spMkLst>
        </pc:spChg>
        <pc:spChg chg="add del">
          <ac:chgData name="Jonathan Devaux" userId="e6bcb7461c737c24" providerId="LiveId" clId="{AB2F3394-9EF6-4EDA-B9D2-861C9D6A8484}" dt="2021-05-04T18:10:20.671" v="2416" actId="22"/>
          <ac:spMkLst>
            <pc:docMk/>
            <pc:sldMk cId="374564164" sldId="266"/>
            <ac:spMk id="10" creationId="{E99E1783-A7D7-4F59-A44D-550F62F39AD6}"/>
          </ac:spMkLst>
        </pc:spChg>
        <pc:spChg chg="add">
          <ac:chgData name="Jonathan Devaux" userId="e6bcb7461c737c24" providerId="LiveId" clId="{AB2F3394-9EF6-4EDA-B9D2-861C9D6A8484}" dt="2021-05-04T18:11:13.174" v="2428" actId="26606"/>
          <ac:spMkLst>
            <pc:docMk/>
            <pc:sldMk cId="374564164" sldId="266"/>
            <ac:spMk id="17" creationId="{FDCEAA36-5D1B-4016-A467-F6FE59148EC0}"/>
          </ac:spMkLst>
        </pc:spChg>
        <pc:spChg chg="add">
          <ac:chgData name="Jonathan Devaux" userId="e6bcb7461c737c24" providerId="LiveId" clId="{AB2F3394-9EF6-4EDA-B9D2-861C9D6A8484}" dt="2021-05-04T18:11:13.174" v="2428" actId="26606"/>
          <ac:spMkLst>
            <pc:docMk/>
            <pc:sldMk cId="374564164" sldId="266"/>
            <ac:spMk id="19" creationId="{E3DFEFFB-1DD0-47F7-AFB6-3DB9A0063721}"/>
          </ac:spMkLst>
        </pc:spChg>
        <pc:graphicFrameChg chg="add del mod">
          <ac:chgData name="Jonathan Devaux" userId="e6bcb7461c737c24" providerId="LiveId" clId="{AB2F3394-9EF6-4EDA-B9D2-861C9D6A8484}" dt="2021-05-04T18:10:23.987" v="2418" actId="478"/>
          <ac:graphicFrameMkLst>
            <pc:docMk/>
            <pc:sldMk cId="374564164" sldId="266"/>
            <ac:graphicFrameMk id="8" creationId="{8F67B5E8-D719-49F0-9880-E30B7E107F4D}"/>
          </ac:graphicFrameMkLst>
        </pc:graphicFrameChg>
        <pc:graphicFrameChg chg="add del mod">
          <ac:chgData name="Jonathan Devaux" userId="e6bcb7461c737c24" providerId="LiveId" clId="{AB2F3394-9EF6-4EDA-B9D2-861C9D6A8484}" dt="2021-05-04T18:10:42.656" v="2424"/>
          <ac:graphicFrameMkLst>
            <pc:docMk/>
            <pc:sldMk cId="374564164" sldId="266"/>
            <ac:graphicFrameMk id="11" creationId="{9790FA50-8F71-4AF1-A31D-1F67EEAD9E14}"/>
          </ac:graphicFrameMkLst>
        </pc:graphicFrameChg>
        <pc:picChg chg="add mod ord">
          <ac:chgData name="Jonathan Devaux" userId="e6bcb7461c737c24" providerId="LiveId" clId="{AB2F3394-9EF6-4EDA-B9D2-861C9D6A8484}" dt="2021-05-04T18:11:45.809" v="2445" actId="1076"/>
          <ac:picMkLst>
            <pc:docMk/>
            <pc:sldMk cId="374564164" sldId="266"/>
            <ac:picMk id="5" creationId="{0A3EE3E3-D32D-4B3F-8645-7BC257BE0850}"/>
          </ac:picMkLst>
        </pc:picChg>
        <pc:picChg chg="add mod">
          <ac:chgData name="Jonathan Devaux" userId="e6bcb7461c737c24" providerId="LiveId" clId="{AB2F3394-9EF6-4EDA-B9D2-861C9D6A8484}" dt="2021-05-04T18:11:38.973" v="2442" actId="1037"/>
          <ac:picMkLst>
            <pc:docMk/>
            <pc:sldMk cId="374564164" sldId="266"/>
            <ac:picMk id="7" creationId="{6CBE59EF-8813-4422-BAF5-FFE1422D4C90}"/>
          </ac:picMkLst>
        </pc:picChg>
        <pc:picChg chg="add mod">
          <ac:chgData name="Jonathan Devaux" userId="e6bcb7461c737c24" providerId="LiveId" clId="{AB2F3394-9EF6-4EDA-B9D2-861C9D6A8484}" dt="2021-05-04T18:11:44.376" v="2444" actId="1076"/>
          <ac:picMkLst>
            <pc:docMk/>
            <pc:sldMk cId="374564164" sldId="266"/>
            <ac:picMk id="12" creationId="{8641210F-2292-4D65-A3B3-30555B16EBE7}"/>
          </ac:picMkLst>
        </pc:picChg>
      </pc:sldChg>
      <pc:sldChg chg="addSp delSp modSp new mod">
        <pc:chgData name="Jonathan Devaux" userId="e6bcb7461c737c24" providerId="LiveId" clId="{AB2F3394-9EF6-4EDA-B9D2-861C9D6A8484}" dt="2021-05-04T18:24:53.613" v="2961" actId="20577"/>
        <pc:sldMkLst>
          <pc:docMk/>
          <pc:sldMk cId="2617837339" sldId="267"/>
        </pc:sldMkLst>
        <pc:spChg chg="mod">
          <ac:chgData name="Jonathan Devaux" userId="e6bcb7461c737c24" providerId="LiveId" clId="{AB2F3394-9EF6-4EDA-B9D2-861C9D6A8484}" dt="2021-05-04T18:14:21.932" v="2498" actId="14100"/>
          <ac:spMkLst>
            <pc:docMk/>
            <pc:sldMk cId="2617837339" sldId="267"/>
            <ac:spMk id="2" creationId="{4E772F3B-94FB-44F6-951B-1D10C779B409}"/>
          </ac:spMkLst>
        </pc:spChg>
        <pc:spChg chg="mod">
          <ac:chgData name="Jonathan Devaux" userId="e6bcb7461c737c24" providerId="LiveId" clId="{AB2F3394-9EF6-4EDA-B9D2-861C9D6A8484}" dt="2021-05-04T18:24:53.613" v="2961" actId="20577"/>
          <ac:spMkLst>
            <pc:docMk/>
            <pc:sldMk cId="2617837339" sldId="267"/>
            <ac:spMk id="3" creationId="{3E826538-9DB4-4E88-A279-695AA2BA1304}"/>
          </ac:spMkLst>
        </pc:spChg>
        <pc:graphicFrameChg chg="add del mod">
          <ac:chgData name="Jonathan Devaux" userId="e6bcb7461c737c24" providerId="LiveId" clId="{AB2F3394-9EF6-4EDA-B9D2-861C9D6A8484}" dt="2021-05-04T18:13:29.349" v="2485"/>
          <ac:graphicFrameMkLst>
            <pc:docMk/>
            <pc:sldMk cId="2617837339" sldId="267"/>
            <ac:graphicFrameMk id="8" creationId="{CFD04DFE-F651-495C-9648-177F8351BA12}"/>
          </ac:graphicFrameMkLst>
        </pc:graphicFrameChg>
        <pc:picChg chg="add mod">
          <ac:chgData name="Jonathan Devaux" userId="e6bcb7461c737c24" providerId="LiveId" clId="{AB2F3394-9EF6-4EDA-B9D2-861C9D6A8484}" dt="2021-05-04T18:13:54.986" v="2492" actId="14100"/>
          <ac:picMkLst>
            <pc:docMk/>
            <pc:sldMk cId="2617837339" sldId="267"/>
            <ac:picMk id="5" creationId="{9CB587FD-360D-4D99-A57D-1A532DA5E3BA}"/>
          </ac:picMkLst>
        </pc:picChg>
        <pc:picChg chg="add mod">
          <ac:chgData name="Jonathan Devaux" userId="e6bcb7461c737c24" providerId="LiveId" clId="{AB2F3394-9EF6-4EDA-B9D2-861C9D6A8484}" dt="2021-05-04T18:24:39.911" v="2928" actId="14100"/>
          <ac:picMkLst>
            <pc:docMk/>
            <pc:sldMk cId="2617837339" sldId="267"/>
            <ac:picMk id="7" creationId="{CA9C064F-B7F6-4364-986A-053DA6FD3B3A}"/>
          </ac:picMkLst>
        </pc:picChg>
        <pc:picChg chg="add mod">
          <ac:chgData name="Jonathan Devaux" userId="e6bcb7461c737c24" providerId="LiveId" clId="{AB2F3394-9EF6-4EDA-B9D2-861C9D6A8484}" dt="2021-05-04T18:14:04.677" v="2495" actId="1076"/>
          <ac:picMkLst>
            <pc:docMk/>
            <pc:sldMk cId="2617837339" sldId="267"/>
            <ac:picMk id="9" creationId="{52F4C7CF-2C4E-4351-880D-747945A9BD6A}"/>
          </ac:picMkLst>
        </pc:picChg>
      </pc:sldChg>
      <pc:sldChg chg="addSp delSp modSp new mod setBg">
        <pc:chgData name="Jonathan Devaux" userId="e6bcb7461c737c24" providerId="LiveId" clId="{AB2F3394-9EF6-4EDA-B9D2-861C9D6A8484}" dt="2021-05-06T11:55:34.196" v="3431" actId="14100"/>
        <pc:sldMkLst>
          <pc:docMk/>
          <pc:sldMk cId="3961162183" sldId="268"/>
        </pc:sldMkLst>
        <pc:spChg chg="mod">
          <ac:chgData name="Jonathan Devaux" userId="e6bcb7461c737c24" providerId="LiveId" clId="{AB2F3394-9EF6-4EDA-B9D2-861C9D6A8484}" dt="2021-05-04T18:16:30.184" v="2567" actId="26606"/>
          <ac:spMkLst>
            <pc:docMk/>
            <pc:sldMk cId="3961162183" sldId="268"/>
            <ac:spMk id="2" creationId="{07068E08-8644-4EB2-9A32-8EA339182D43}"/>
          </ac:spMkLst>
        </pc:spChg>
        <pc:spChg chg="mod">
          <ac:chgData name="Jonathan Devaux" userId="e6bcb7461c737c24" providerId="LiveId" clId="{AB2F3394-9EF6-4EDA-B9D2-861C9D6A8484}" dt="2021-05-04T18:25:32.165" v="3048" actId="20577"/>
          <ac:spMkLst>
            <pc:docMk/>
            <pc:sldMk cId="3961162183" sldId="268"/>
            <ac:spMk id="3" creationId="{4728200F-F5B6-4C8A-B2DB-9E3F61FAD1FA}"/>
          </ac:spMkLst>
        </pc:spChg>
        <pc:spChg chg="add">
          <ac:chgData name="Jonathan Devaux" userId="e6bcb7461c737c24" providerId="LiveId" clId="{AB2F3394-9EF6-4EDA-B9D2-861C9D6A8484}" dt="2021-05-04T18:16:30.184" v="2567" actId="26606"/>
          <ac:spMkLst>
            <pc:docMk/>
            <pc:sldMk cId="3961162183" sldId="268"/>
            <ac:spMk id="14" creationId="{09646535-AEF6-4883-A4F9-EEC1F8B4319E}"/>
          </ac:spMkLst>
        </pc:spChg>
        <pc:spChg chg="add">
          <ac:chgData name="Jonathan Devaux" userId="e6bcb7461c737c24" providerId="LiveId" clId="{AB2F3394-9EF6-4EDA-B9D2-861C9D6A8484}" dt="2021-05-04T18:16:30.184" v="2567" actId="26606"/>
          <ac:spMkLst>
            <pc:docMk/>
            <pc:sldMk cId="3961162183" sldId="268"/>
            <ac:spMk id="16" creationId="{762B183B-DAC8-4C21-95DB-9CB02AF0BC5F}"/>
          </ac:spMkLst>
        </pc:spChg>
        <pc:spChg chg="add">
          <ac:chgData name="Jonathan Devaux" userId="e6bcb7461c737c24" providerId="LiveId" clId="{AB2F3394-9EF6-4EDA-B9D2-861C9D6A8484}" dt="2021-05-04T18:16:30.184" v="2567" actId="26606"/>
          <ac:spMkLst>
            <pc:docMk/>
            <pc:sldMk cId="3961162183" sldId="268"/>
            <ac:spMk id="18" creationId="{CA6F8178-0D77-4430-9D7F-7AD19402AE2C}"/>
          </ac:spMkLst>
        </pc:spChg>
        <pc:spChg chg="add">
          <ac:chgData name="Jonathan Devaux" userId="e6bcb7461c737c24" providerId="LiveId" clId="{AB2F3394-9EF6-4EDA-B9D2-861C9D6A8484}" dt="2021-05-04T18:16:30.184" v="2567" actId="26606"/>
          <ac:spMkLst>
            <pc:docMk/>
            <pc:sldMk cId="3961162183" sldId="268"/>
            <ac:spMk id="20" creationId="{761F232A-49D7-4F3D-9C6F-5D014170AA5F}"/>
          </ac:spMkLst>
        </pc:spChg>
        <pc:graphicFrameChg chg="add del mod">
          <ac:chgData name="Jonathan Devaux" userId="e6bcb7461c737c24" providerId="LiveId" clId="{AB2F3394-9EF6-4EDA-B9D2-861C9D6A8484}" dt="2021-05-04T18:16:15.267" v="2563"/>
          <ac:graphicFrameMkLst>
            <pc:docMk/>
            <pc:sldMk cId="3961162183" sldId="268"/>
            <ac:graphicFrameMk id="8" creationId="{3B3399B6-A201-4712-ABAB-18738B6DD2A6}"/>
          </ac:graphicFrameMkLst>
        </pc:graphicFrameChg>
        <pc:picChg chg="add mod">
          <ac:chgData name="Jonathan Devaux" userId="e6bcb7461c737c24" providerId="LiveId" clId="{AB2F3394-9EF6-4EDA-B9D2-861C9D6A8484}" dt="2021-05-06T11:55:18.604" v="3425" actId="14100"/>
          <ac:picMkLst>
            <pc:docMk/>
            <pc:sldMk cId="3961162183" sldId="268"/>
            <ac:picMk id="5" creationId="{5667C2A5-19C4-4D9F-9D40-68A22BBB4495}"/>
          </ac:picMkLst>
        </pc:picChg>
        <pc:picChg chg="add mod ord">
          <ac:chgData name="Jonathan Devaux" userId="e6bcb7461c737c24" providerId="LiveId" clId="{AB2F3394-9EF6-4EDA-B9D2-861C9D6A8484}" dt="2021-05-06T11:55:28.816" v="3429" actId="1076"/>
          <ac:picMkLst>
            <pc:docMk/>
            <pc:sldMk cId="3961162183" sldId="268"/>
            <ac:picMk id="7" creationId="{BCB8550F-51A4-4D08-9B1D-1BCACC3FA6EE}"/>
          </ac:picMkLst>
        </pc:picChg>
        <pc:picChg chg="add mod">
          <ac:chgData name="Jonathan Devaux" userId="e6bcb7461c737c24" providerId="LiveId" clId="{AB2F3394-9EF6-4EDA-B9D2-861C9D6A8484}" dt="2021-05-06T11:55:34.196" v="3431" actId="14100"/>
          <ac:picMkLst>
            <pc:docMk/>
            <pc:sldMk cId="3961162183" sldId="268"/>
            <ac:picMk id="9" creationId="{9FA3B6DE-C99B-4F36-82F4-F231DF8F22C1}"/>
          </ac:picMkLst>
        </pc:picChg>
      </pc:sldChg>
      <pc:sldChg chg="addSp delSp modSp new mod setBg">
        <pc:chgData name="Jonathan Devaux" userId="e6bcb7461c737c24" providerId="LiveId" clId="{AB2F3394-9EF6-4EDA-B9D2-861C9D6A8484}" dt="2021-05-06T11:56:12.322" v="3443" actId="1076"/>
        <pc:sldMkLst>
          <pc:docMk/>
          <pc:sldMk cId="2053524799" sldId="269"/>
        </pc:sldMkLst>
        <pc:spChg chg="mod">
          <ac:chgData name="Jonathan Devaux" userId="e6bcb7461c737c24" providerId="LiveId" clId="{AB2F3394-9EF6-4EDA-B9D2-861C9D6A8484}" dt="2021-05-04T18:18:55.874" v="2633" actId="26606"/>
          <ac:spMkLst>
            <pc:docMk/>
            <pc:sldMk cId="2053524799" sldId="269"/>
            <ac:spMk id="2" creationId="{95259B20-41B7-4AF8-A431-FD0E6048813E}"/>
          </ac:spMkLst>
        </pc:spChg>
        <pc:spChg chg="mod">
          <ac:chgData name="Jonathan Devaux" userId="e6bcb7461c737c24" providerId="LiveId" clId="{AB2F3394-9EF6-4EDA-B9D2-861C9D6A8484}" dt="2021-05-04T18:27:08.333" v="3204" actId="14100"/>
          <ac:spMkLst>
            <pc:docMk/>
            <pc:sldMk cId="2053524799" sldId="269"/>
            <ac:spMk id="3" creationId="{D671D71C-C485-464F-9495-8EB100BC60C5}"/>
          </ac:spMkLst>
        </pc:spChg>
        <pc:spChg chg="add">
          <ac:chgData name="Jonathan Devaux" userId="e6bcb7461c737c24" providerId="LiveId" clId="{AB2F3394-9EF6-4EDA-B9D2-861C9D6A8484}" dt="2021-05-04T18:18:55.874" v="2633" actId="26606"/>
          <ac:spMkLst>
            <pc:docMk/>
            <pc:sldMk cId="2053524799" sldId="269"/>
            <ac:spMk id="14" creationId="{09646535-AEF6-4883-A4F9-EEC1F8B4319E}"/>
          </ac:spMkLst>
        </pc:spChg>
        <pc:spChg chg="add">
          <ac:chgData name="Jonathan Devaux" userId="e6bcb7461c737c24" providerId="LiveId" clId="{AB2F3394-9EF6-4EDA-B9D2-861C9D6A8484}" dt="2021-05-04T18:18:55.874" v="2633" actId="26606"/>
          <ac:spMkLst>
            <pc:docMk/>
            <pc:sldMk cId="2053524799" sldId="269"/>
            <ac:spMk id="16" creationId="{762B183B-DAC8-4C21-95DB-9CB02AF0BC5F}"/>
          </ac:spMkLst>
        </pc:spChg>
        <pc:spChg chg="add">
          <ac:chgData name="Jonathan Devaux" userId="e6bcb7461c737c24" providerId="LiveId" clId="{AB2F3394-9EF6-4EDA-B9D2-861C9D6A8484}" dt="2021-05-04T18:18:55.874" v="2633" actId="26606"/>
          <ac:spMkLst>
            <pc:docMk/>
            <pc:sldMk cId="2053524799" sldId="269"/>
            <ac:spMk id="18" creationId="{CA6F8178-0D77-4430-9D7F-7AD19402AE2C}"/>
          </ac:spMkLst>
        </pc:spChg>
        <pc:spChg chg="add">
          <ac:chgData name="Jonathan Devaux" userId="e6bcb7461c737c24" providerId="LiveId" clId="{AB2F3394-9EF6-4EDA-B9D2-861C9D6A8484}" dt="2021-05-04T18:18:55.874" v="2633" actId="26606"/>
          <ac:spMkLst>
            <pc:docMk/>
            <pc:sldMk cId="2053524799" sldId="269"/>
            <ac:spMk id="20" creationId="{761F232A-49D7-4F3D-9C6F-5D014170AA5F}"/>
          </ac:spMkLst>
        </pc:spChg>
        <pc:graphicFrameChg chg="add del mod">
          <ac:chgData name="Jonathan Devaux" userId="e6bcb7461c737c24" providerId="LiveId" clId="{AB2F3394-9EF6-4EDA-B9D2-861C9D6A8484}" dt="2021-05-04T18:18:35.094" v="2629"/>
          <ac:graphicFrameMkLst>
            <pc:docMk/>
            <pc:sldMk cId="2053524799" sldId="269"/>
            <ac:graphicFrameMk id="8" creationId="{5E653895-0B24-4DA8-B130-251C61B656DB}"/>
          </ac:graphicFrameMkLst>
        </pc:graphicFrameChg>
        <pc:picChg chg="add mod ord">
          <ac:chgData name="Jonathan Devaux" userId="e6bcb7461c737c24" providerId="LiveId" clId="{AB2F3394-9EF6-4EDA-B9D2-861C9D6A8484}" dt="2021-05-06T11:55:59.703" v="3438" actId="1076"/>
          <ac:picMkLst>
            <pc:docMk/>
            <pc:sldMk cId="2053524799" sldId="269"/>
            <ac:picMk id="5" creationId="{9937DD5E-030A-4C0C-B3C2-34AF40F89206}"/>
          </ac:picMkLst>
        </pc:picChg>
        <pc:picChg chg="add mod">
          <ac:chgData name="Jonathan Devaux" userId="e6bcb7461c737c24" providerId="LiveId" clId="{AB2F3394-9EF6-4EDA-B9D2-861C9D6A8484}" dt="2021-05-06T11:56:12.322" v="3443" actId="1076"/>
          <ac:picMkLst>
            <pc:docMk/>
            <pc:sldMk cId="2053524799" sldId="269"/>
            <ac:picMk id="7" creationId="{D9636965-E6E7-42E1-8AA2-CB981063FFDB}"/>
          </ac:picMkLst>
        </pc:picChg>
        <pc:picChg chg="add mod">
          <ac:chgData name="Jonathan Devaux" userId="e6bcb7461c737c24" providerId="LiveId" clId="{AB2F3394-9EF6-4EDA-B9D2-861C9D6A8484}" dt="2021-05-06T11:55:49.993" v="3434" actId="1076"/>
          <ac:picMkLst>
            <pc:docMk/>
            <pc:sldMk cId="2053524799" sldId="269"/>
            <ac:picMk id="9" creationId="{E7D25E6E-BA48-49F7-9E78-DA0551123A51}"/>
          </ac:picMkLst>
        </pc:picChg>
      </pc:sldChg>
      <pc:sldChg chg="addSp delSp modSp new mod setBg">
        <pc:chgData name="Jonathan Devaux" userId="e6bcb7461c737c24" providerId="LiveId" clId="{AB2F3394-9EF6-4EDA-B9D2-861C9D6A8484}" dt="2021-05-04T18:28:47.942" v="3307" actId="1076"/>
        <pc:sldMkLst>
          <pc:docMk/>
          <pc:sldMk cId="2564975773" sldId="270"/>
        </pc:sldMkLst>
        <pc:spChg chg="mod">
          <ac:chgData name="Jonathan Devaux" userId="e6bcb7461c737c24" providerId="LiveId" clId="{AB2F3394-9EF6-4EDA-B9D2-861C9D6A8484}" dt="2021-05-04T18:19:47.095" v="2684" actId="26606"/>
          <ac:spMkLst>
            <pc:docMk/>
            <pc:sldMk cId="2564975773" sldId="270"/>
            <ac:spMk id="2" creationId="{8AD69F41-D47D-45A2-8BD0-E929B932D851}"/>
          </ac:spMkLst>
        </pc:spChg>
        <pc:spChg chg="mod">
          <ac:chgData name="Jonathan Devaux" userId="e6bcb7461c737c24" providerId="LiveId" clId="{AB2F3394-9EF6-4EDA-B9D2-861C9D6A8484}" dt="2021-05-04T18:19:47.095" v="2684" actId="26606"/>
          <ac:spMkLst>
            <pc:docMk/>
            <pc:sldMk cId="2564975773" sldId="270"/>
            <ac:spMk id="3" creationId="{4CDA7F6B-239B-494F-A160-FFF8A99BBBEA}"/>
          </ac:spMkLst>
        </pc:spChg>
        <pc:spChg chg="add">
          <ac:chgData name="Jonathan Devaux" userId="e6bcb7461c737c24" providerId="LiveId" clId="{AB2F3394-9EF6-4EDA-B9D2-861C9D6A8484}" dt="2021-05-04T18:19:47.095" v="2684" actId="26606"/>
          <ac:spMkLst>
            <pc:docMk/>
            <pc:sldMk cId="2564975773" sldId="270"/>
            <ac:spMk id="12" creationId="{09646535-AEF6-4883-A4F9-EEC1F8B4319E}"/>
          </ac:spMkLst>
        </pc:spChg>
        <pc:spChg chg="add">
          <ac:chgData name="Jonathan Devaux" userId="e6bcb7461c737c24" providerId="LiveId" clId="{AB2F3394-9EF6-4EDA-B9D2-861C9D6A8484}" dt="2021-05-04T18:19:47.095" v="2684" actId="26606"/>
          <ac:spMkLst>
            <pc:docMk/>
            <pc:sldMk cId="2564975773" sldId="270"/>
            <ac:spMk id="14" creationId="{E991C066-AC4D-4E9D-B3B3-3BCEC4CD889F}"/>
          </ac:spMkLst>
        </pc:spChg>
        <pc:spChg chg="add">
          <ac:chgData name="Jonathan Devaux" userId="e6bcb7461c737c24" providerId="LiveId" clId="{AB2F3394-9EF6-4EDA-B9D2-861C9D6A8484}" dt="2021-05-04T18:19:47.095" v="2684" actId="26606"/>
          <ac:spMkLst>
            <pc:docMk/>
            <pc:sldMk cId="2564975773" sldId="270"/>
            <ac:spMk id="16" creationId="{3FB37042-5917-483B-8420-94B65970AD27}"/>
          </ac:spMkLst>
        </pc:spChg>
        <pc:spChg chg="add">
          <ac:chgData name="Jonathan Devaux" userId="e6bcb7461c737c24" providerId="LiveId" clId="{AB2F3394-9EF6-4EDA-B9D2-861C9D6A8484}" dt="2021-05-04T18:19:47.095" v="2684" actId="26606"/>
          <ac:spMkLst>
            <pc:docMk/>
            <pc:sldMk cId="2564975773" sldId="270"/>
            <ac:spMk id="18" creationId="{13FA3211-8731-425C-9A21-D948374627F9}"/>
          </ac:spMkLst>
        </pc:spChg>
        <pc:graphicFrameChg chg="add del mod">
          <ac:chgData name="Jonathan Devaux" userId="e6bcb7461c737c24" providerId="LiveId" clId="{AB2F3394-9EF6-4EDA-B9D2-861C9D6A8484}" dt="2021-05-04T18:20:25.036" v="2693"/>
          <ac:graphicFrameMkLst>
            <pc:docMk/>
            <pc:sldMk cId="2564975773" sldId="270"/>
            <ac:graphicFrameMk id="8" creationId="{6B30FC20-9E61-48DF-989E-094EC377D377}"/>
          </ac:graphicFrameMkLst>
        </pc:graphicFrameChg>
        <pc:picChg chg="add del mod">
          <ac:chgData name="Jonathan Devaux" userId="e6bcb7461c737c24" providerId="LiveId" clId="{AB2F3394-9EF6-4EDA-B9D2-861C9D6A8484}" dt="2021-05-04T18:28:38.584" v="3304" actId="478"/>
          <ac:picMkLst>
            <pc:docMk/>
            <pc:sldMk cId="2564975773" sldId="270"/>
            <ac:picMk id="5" creationId="{BF137F31-5B03-4B63-8261-0E68F914C578}"/>
          </ac:picMkLst>
        </pc:picChg>
        <pc:picChg chg="add mod">
          <ac:chgData name="Jonathan Devaux" userId="e6bcb7461c737c24" providerId="LiveId" clId="{AB2F3394-9EF6-4EDA-B9D2-861C9D6A8484}" dt="2021-05-04T18:28:47.942" v="3307" actId="1076"/>
          <ac:picMkLst>
            <pc:docMk/>
            <pc:sldMk cId="2564975773" sldId="270"/>
            <ac:picMk id="7" creationId="{37ED5D24-7366-45FE-B1BE-C6E206B9C001}"/>
          </ac:picMkLst>
        </pc:picChg>
        <pc:picChg chg="add del mod">
          <ac:chgData name="Jonathan Devaux" userId="e6bcb7461c737c24" providerId="LiveId" clId="{AB2F3394-9EF6-4EDA-B9D2-861C9D6A8484}" dt="2021-05-04T18:28:36.465" v="3303" actId="478"/>
          <ac:picMkLst>
            <pc:docMk/>
            <pc:sldMk cId="2564975773" sldId="270"/>
            <ac:picMk id="9" creationId="{6B4E992D-2B48-4B2F-AA7C-BE85DE828461}"/>
          </ac:picMkLst>
        </pc:picChg>
      </pc:sldChg>
      <pc:sldChg chg="addSp delSp modSp new mod ord setBg">
        <pc:chgData name="Jonathan Devaux" userId="e6bcb7461c737c24" providerId="LiveId" clId="{AB2F3394-9EF6-4EDA-B9D2-861C9D6A8484}" dt="2021-05-02T19:49:12.557" v="1626" actId="1076"/>
        <pc:sldMkLst>
          <pc:docMk/>
          <pc:sldMk cId="4293254593" sldId="271"/>
        </pc:sldMkLst>
        <pc:spChg chg="mod">
          <ac:chgData name="Jonathan Devaux" userId="e6bcb7461c737c24" providerId="LiveId" clId="{AB2F3394-9EF6-4EDA-B9D2-861C9D6A8484}" dt="2021-05-02T19:49:12.557" v="1626" actId="1076"/>
          <ac:spMkLst>
            <pc:docMk/>
            <pc:sldMk cId="4293254593" sldId="271"/>
            <ac:spMk id="2" creationId="{DBC23F43-BC52-4F09-B1D9-02EE9487AC07}"/>
          </ac:spMkLst>
        </pc:spChg>
        <pc:spChg chg="mod ord">
          <ac:chgData name="Jonathan Devaux" userId="e6bcb7461c737c24" providerId="LiveId" clId="{AB2F3394-9EF6-4EDA-B9D2-861C9D6A8484}" dt="2021-05-02T19:49:06.021" v="1625" actId="27636"/>
          <ac:spMkLst>
            <pc:docMk/>
            <pc:sldMk cId="4293254593" sldId="271"/>
            <ac:spMk id="3" creationId="{16C99B35-F469-422B-A549-6B5DB03A9FB2}"/>
          </ac:spMkLst>
        </pc:spChg>
        <pc:spChg chg="add del">
          <ac:chgData name="Jonathan Devaux" userId="e6bcb7461c737c24" providerId="LiveId" clId="{AB2F3394-9EF6-4EDA-B9D2-861C9D6A8484}" dt="2021-05-02T19:44:59.257" v="1535" actId="26606"/>
          <ac:spMkLst>
            <pc:docMk/>
            <pc:sldMk cId="4293254593" sldId="271"/>
            <ac:spMk id="79" creationId="{19E4714A-DF89-43DF-A007-2AAC1610A018}"/>
          </ac:spMkLst>
        </pc:spChg>
        <pc:spChg chg="add del">
          <ac:chgData name="Jonathan Devaux" userId="e6bcb7461c737c24" providerId="LiveId" clId="{AB2F3394-9EF6-4EDA-B9D2-861C9D6A8484}" dt="2021-05-02T19:44:59.257" v="1535" actId="26606"/>
          <ac:spMkLst>
            <pc:docMk/>
            <pc:sldMk cId="4293254593" sldId="271"/>
            <ac:spMk id="81" creationId="{9D4E1BEC-8EDA-4FAF-961B-47EE21E05026}"/>
          </ac:spMkLst>
        </pc:spChg>
        <pc:spChg chg="add del">
          <ac:chgData name="Jonathan Devaux" userId="e6bcb7461c737c24" providerId="LiveId" clId="{AB2F3394-9EF6-4EDA-B9D2-861C9D6A8484}" dt="2021-05-02T19:44:59.257" v="1535" actId="26606"/>
          <ac:spMkLst>
            <pc:docMk/>
            <pc:sldMk cId="4293254593" sldId="271"/>
            <ac:spMk id="83" creationId="{C27C1BEB-0B53-40C1-BFC6-737399705180}"/>
          </ac:spMkLst>
        </pc:spChg>
        <pc:spChg chg="add del">
          <ac:chgData name="Jonathan Devaux" userId="e6bcb7461c737c24" providerId="LiveId" clId="{AB2F3394-9EF6-4EDA-B9D2-861C9D6A8484}" dt="2021-05-02T19:45:12.810" v="1539" actId="26606"/>
          <ac:spMkLst>
            <pc:docMk/>
            <pc:sldMk cId="4293254593" sldId="271"/>
            <ac:spMk id="2061" creationId="{F1B9A678-5BF8-4D7A-85C3-B004982C04B6}"/>
          </ac:spMkLst>
        </pc:spChg>
        <pc:spChg chg="add del">
          <ac:chgData name="Jonathan Devaux" userId="e6bcb7461c737c24" providerId="LiveId" clId="{AB2F3394-9EF6-4EDA-B9D2-861C9D6A8484}" dt="2021-05-02T19:45:23.788" v="1541" actId="26606"/>
          <ac:spMkLst>
            <pc:docMk/>
            <pc:sldMk cId="4293254593" sldId="271"/>
            <ac:spMk id="2062" creationId="{B0ADEB7A-7A1B-4940-AFF9-865A17F548E3}"/>
          </ac:spMkLst>
        </pc:spChg>
        <pc:spChg chg="add del">
          <ac:chgData name="Jonathan Devaux" userId="e6bcb7461c737c24" providerId="LiveId" clId="{AB2F3394-9EF6-4EDA-B9D2-861C9D6A8484}" dt="2021-05-02T19:45:23.788" v="1541" actId="26606"/>
          <ac:spMkLst>
            <pc:docMk/>
            <pc:sldMk cId="4293254593" sldId="271"/>
            <ac:spMk id="2063" creationId="{131D2BAF-3413-4E65-816E-26025F91949D}"/>
          </ac:spMkLst>
        </pc:spChg>
        <pc:spChg chg="add del">
          <ac:chgData name="Jonathan Devaux" userId="e6bcb7461c737c24" providerId="LiveId" clId="{AB2F3394-9EF6-4EDA-B9D2-861C9D6A8484}" dt="2021-05-02T19:45:28.508" v="1543" actId="26606"/>
          <ac:spMkLst>
            <pc:docMk/>
            <pc:sldMk cId="4293254593" sldId="271"/>
            <ac:spMk id="2065" creationId="{F114DEFC-13A1-4072-97B1-9A5F8A2C4566}"/>
          </ac:spMkLst>
        </pc:spChg>
        <pc:spChg chg="add del">
          <ac:chgData name="Jonathan Devaux" userId="e6bcb7461c737c24" providerId="LiveId" clId="{AB2F3394-9EF6-4EDA-B9D2-861C9D6A8484}" dt="2021-05-02T19:45:28.508" v="1543" actId="26606"/>
          <ac:spMkLst>
            <pc:docMk/>
            <pc:sldMk cId="4293254593" sldId="271"/>
            <ac:spMk id="2066" creationId="{64BA6529-AB97-4D53-8BFD-30598102E1A4}"/>
          </ac:spMkLst>
        </pc:spChg>
        <pc:spChg chg="add del">
          <ac:chgData name="Jonathan Devaux" userId="e6bcb7461c737c24" providerId="LiveId" clId="{AB2F3394-9EF6-4EDA-B9D2-861C9D6A8484}" dt="2021-05-02T19:45:32.297" v="1545" actId="26606"/>
          <ac:spMkLst>
            <pc:docMk/>
            <pc:sldMk cId="4293254593" sldId="271"/>
            <ac:spMk id="2068" creationId="{35A7E019-CB6B-4722-A3E6-A9C72AC774A4}"/>
          </ac:spMkLst>
        </pc:spChg>
        <pc:spChg chg="add del">
          <ac:chgData name="Jonathan Devaux" userId="e6bcb7461c737c24" providerId="LiveId" clId="{AB2F3394-9EF6-4EDA-B9D2-861C9D6A8484}" dt="2021-05-02T19:45:36.530" v="1547" actId="26606"/>
          <ac:spMkLst>
            <pc:docMk/>
            <pc:sldMk cId="4293254593" sldId="271"/>
            <ac:spMk id="2070" creationId="{4A496782-490D-4B23-A242-9D50B79B9D85}"/>
          </ac:spMkLst>
        </pc:spChg>
        <pc:spChg chg="add del">
          <ac:chgData name="Jonathan Devaux" userId="e6bcb7461c737c24" providerId="LiveId" clId="{AB2F3394-9EF6-4EDA-B9D2-861C9D6A8484}" dt="2021-05-02T19:45:36.530" v="1547" actId="26606"/>
          <ac:spMkLst>
            <pc:docMk/>
            <pc:sldMk cId="4293254593" sldId="271"/>
            <ac:spMk id="2071" creationId="{565C40BE-5315-4C00-B65A-E0002BD548BA}"/>
          </ac:spMkLst>
        </pc:spChg>
        <pc:spChg chg="add del">
          <ac:chgData name="Jonathan Devaux" userId="e6bcb7461c737c24" providerId="LiveId" clId="{AB2F3394-9EF6-4EDA-B9D2-861C9D6A8484}" dt="2021-05-02T19:45:37.453" v="1549" actId="26606"/>
          <ac:spMkLst>
            <pc:docMk/>
            <pc:sldMk cId="4293254593" sldId="271"/>
            <ac:spMk id="2073" creationId="{89681C31-BA49-4AEC-8046-B9EB1D1E10B2}"/>
          </ac:spMkLst>
        </pc:spChg>
        <pc:spChg chg="add del">
          <ac:chgData name="Jonathan Devaux" userId="e6bcb7461c737c24" providerId="LiveId" clId="{AB2F3394-9EF6-4EDA-B9D2-861C9D6A8484}" dt="2021-05-02T19:45:37.453" v="1549" actId="26606"/>
          <ac:spMkLst>
            <pc:docMk/>
            <pc:sldMk cId="4293254593" sldId="271"/>
            <ac:spMk id="2074" creationId="{33EABEA2-5D4D-463D-97D7-8DFBFBC0B856}"/>
          </ac:spMkLst>
        </pc:spChg>
        <pc:spChg chg="add del">
          <ac:chgData name="Jonathan Devaux" userId="e6bcb7461c737c24" providerId="LiveId" clId="{AB2F3394-9EF6-4EDA-B9D2-861C9D6A8484}" dt="2021-05-02T19:45:40.977" v="1551" actId="26606"/>
          <ac:spMkLst>
            <pc:docMk/>
            <pc:sldMk cId="4293254593" sldId="271"/>
            <ac:spMk id="2076" creationId="{CA0F45FE-29AF-4204-8748-7E2EBC80AD25}"/>
          </ac:spMkLst>
        </pc:spChg>
        <pc:spChg chg="add del">
          <ac:chgData name="Jonathan Devaux" userId="e6bcb7461c737c24" providerId="LiveId" clId="{AB2F3394-9EF6-4EDA-B9D2-861C9D6A8484}" dt="2021-05-02T19:45:40.977" v="1551" actId="26606"/>
          <ac:spMkLst>
            <pc:docMk/>
            <pc:sldMk cId="4293254593" sldId="271"/>
            <ac:spMk id="2077" creationId="{BB2EB28D-5163-49B3-AB0B-DE4E0327E528}"/>
          </ac:spMkLst>
        </pc:spChg>
        <pc:spChg chg="add del">
          <ac:chgData name="Jonathan Devaux" userId="e6bcb7461c737c24" providerId="LiveId" clId="{AB2F3394-9EF6-4EDA-B9D2-861C9D6A8484}" dt="2021-05-02T19:45:52" v="1553" actId="26606"/>
          <ac:spMkLst>
            <pc:docMk/>
            <pc:sldMk cId="4293254593" sldId="271"/>
            <ac:spMk id="2079" creationId="{1AA6AA9A-8220-4DD7-8CFD-668139BCC62C}"/>
          </ac:spMkLst>
        </pc:spChg>
        <pc:spChg chg="add del">
          <ac:chgData name="Jonathan Devaux" userId="e6bcb7461c737c24" providerId="LiveId" clId="{AB2F3394-9EF6-4EDA-B9D2-861C9D6A8484}" dt="2021-05-02T19:45:52" v="1553" actId="26606"/>
          <ac:spMkLst>
            <pc:docMk/>
            <pc:sldMk cId="4293254593" sldId="271"/>
            <ac:spMk id="2080" creationId="{DFCEBE7A-4A90-4F90-B761-E0349A5A7869}"/>
          </ac:spMkLst>
        </pc:spChg>
        <pc:spChg chg="add del">
          <ac:chgData name="Jonathan Devaux" userId="e6bcb7461c737c24" providerId="LiveId" clId="{AB2F3394-9EF6-4EDA-B9D2-861C9D6A8484}" dt="2021-05-02T19:45:52" v="1553" actId="26606"/>
          <ac:spMkLst>
            <pc:docMk/>
            <pc:sldMk cId="4293254593" sldId="271"/>
            <ac:spMk id="2081" creationId="{C91CB576-AE63-4759-8981-A647CBC95EBC}"/>
          </ac:spMkLst>
        </pc:spChg>
        <pc:spChg chg="add del">
          <ac:chgData name="Jonathan Devaux" userId="e6bcb7461c737c24" providerId="LiveId" clId="{AB2F3394-9EF6-4EDA-B9D2-861C9D6A8484}" dt="2021-05-02T19:45:55.528" v="1555" actId="26606"/>
          <ac:spMkLst>
            <pc:docMk/>
            <pc:sldMk cId="4293254593" sldId="271"/>
            <ac:spMk id="2083" creationId="{3DFBBE56-4419-4805-A9D4-EFA69264911E}"/>
          </ac:spMkLst>
        </pc:spChg>
        <pc:spChg chg="add del">
          <ac:chgData name="Jonathan Devaux" userId="e6bcb7461c737c24" providerId="LiveId" clId="{AB2F3394-9EF6-4EDA-B9D2-861C9D6A8484}" dt="2021-05-02T19:45:55.528" v="1555" actId="26606"/>
          <ac:spMkLst>
            <pc:docMk/>
            <pc:sldMk cId="4293254593" sldId="271"/>
            <ac:spMk id="2084" creationId="{782164FD-D234-4A33-877C-4F00AA935592}"/>
          </ac:spMkLst>
        </pc:spChg>
        <pc:spChg chg="add del">
          <ac:chgData name="Jonathan Devaux" userId="e6bcb7461c737c24" providerId="LiveId" clId="{AB2F3394-9EF6-4EDA-B9D2-861C9D6A8484}" dt="2021-05-02T19:45:55.528" v="1555" actId="26606"/>
          <ac:spMkLst>
            <pc:docMk/>
            <pc:sldMk cId="4293254593" sldId="271"/>
            <ac:spMk id="2085" creationId="{F52CF3D0-6402-4818-A2DD-A17895A3BD6E}"/>
          </ac:spMkLst>
        </pc:spChg>
        <pc:spChg chg="add del">
          <ac:chgData name="Jonathan Devaux" userId="e6bcb7461c737c24" providerId="LiveId" clId="{AB2F3394-9EF6-4EDA-B9D2-861C9D6A8484}" dt="2021-05-02T19:45:56.684" v="1557" actId="26606"/>
          <ac:spMkLst>
            <pc:docMk/>
            <pc:sldMk cId="4293254593" sldId="271"/>
            <ac:spMk id="2087" creationId="{CA0F45FE-29AF-4204-8748-7E2EBC80AD25}"/>
          </ac:spMkLst>
        </pc:spChg>
        <pc:spChg chg="add del">
          <ac:chgData name="Jonathan Devaux" userId="e6bcb7461c737c24" providerId="LiveId" clId="{AB2F3394-9EF6-4EDA-B9D2-861C9D6A8484}" dt="2021-05-02T19:45:56.684" v="1557" actId="26606"/>
          <ac:spMkLst>
            <pc:docMk/>
            <pc:sldMk cId="4293254593" sldId="271"/>
            <ac:spMk id="2088" creationId="{BB2EB28D-5163-49B3-AB0B-DE4E0327E528}"/>
          </ac:spMkLst>
        </pc:spChg>
        <pc:spChg chg="add del">
          <ac:chgData name="Jonathan Devaux" userId="e6bcb7461c737c24" providerId="LiveId" clId="{AB2F3394-9EF6-4EDA-B9D2-861C9D6A8484}" dt="2021-05-02T19:45:59.928" v="1559" actId="26606"/>
          <ac:spMkLst>
            <pc:docMk/>
            <pc:sldMk cId="4293254593" sldId="271"/>
            <ac:spMk id="2090" creationId="{4A496782-490D-4B23-A242-9D50B79B9D85}"/>
          </ac:spMkLst>
        </pc:spChg>
        <pc:spChg chg="add del">
          <ac:chgData name="Jonathan Devaux" userId="e6bcb7461c737c24" providerId="LiveId" clId="{AB2F3394-9EF6-4EDA-B9D2-861C9D6A8484}" dt="2021-05-02T19:45:59.928" v="1559" actId="26606"/>
          <ac:spMkLst>
            <pc:docMk/>
            <pc:sldMk cId="4293254593" sldId="271"/>
            <ac:spMk id="2091" creationId="{565C40BE-5315-4C00-B65A-E0002BD548BA}"/>
          </ac:spMkLst>
        </pc:spChg>
        <pc:spChg chg="add del">
          <ac:chgData name="Jonathan Devaux" userId="e6bcb7461c737c24" providerId="LiveId" clId="{AB2F3394-9EF6-4EDA-B9D2-861C9D6A8484}" dt="2021-05-02T19:46:05.120" v="1561" actId="26606"/>
          <ac:spMkLst>
            <pc:docMk/>
            <pc:sldMk cId="4293254593" sldId="271"/>
            <ac:spMk id="2093" creationId="{F114DEFC-13A1-4072-97B1-9A5F8A2C4566}"/>
          </ac:spMkLst>
        </pc:spChg>
        <pc:spChg chg="add del">
          <ac:chgData name="Jonathan Devaux" userId="e6bcb7461c737c24" providerId="LiveId" clId="{AB2F3394-9EF6-4EDA-B9D2-861C9D6A8484}" dt="2021-05-02T19:46:05.120" v="1561" actId="26606"/>
          <ac:spMkLst>
            <pc:docMk/>
            <pc:sldMk cId="4293254593" sldId="271"/>
            <ac:spMk id="2094" creationId="{64BA6529-AB97-4D53-8BFD-30598102E1A4}"/>
          </ac:spMkLst>
        </pc:spChg>
        <pc:spChg chg="add del">
          <ac:chgData name="Jonathan Devaux" userId="e6bcb7461c737c24" providerId="LiveId" clId="{AB2F3394-9EF6-4EDA-B9D2-861C9D6A8484}" dt="2021-05-02T19:46:09.156" v="1563" actId="26606"/>
          <ac:spMkLst>
            <pc:docMk/>
            <pc:sldMk cId="4293254593" sldId="271"/>
            <ac:spMk id="2096" creationId="{B0ADEB7A-7A1B-4940-AFF9-865A17F548E3}"/>
          </ac:spMkLst>
        </pc:spChg>
        <pc:spChg chg="add del">
          <ac:chgData name="Jonathan Devaux" userId="e6bcb7461c737c24" providerId="LiveId" clId="{AB2F3394-9EF6-4EDA-B9D2-861C9D6A8484}" dt="2021-05-02T19:46:09.156" v="1563" actId="26606"/>
          <ac:spMkLst>
            <pc:docMk/>
            <pc:sldMk cId="4293254593" sldId="271"/>
            <ac:spMk id="2097" creationId="{131D2BAF-3413-4E65-816E-26025F91949D}"/>
          </ac:spMkLst>
        </pc:spChg>
        <pc:spChg chg="add del">
          <ac:chgData name="Jonathan Devaux" userId="e6bcb7461c737c24" providerId="LiveId" clId="{AB2F3394-9EF6-4EDA-B9D2-861C9D6A8484}" dt="2021-05-02T19:46:21.567" v="1565" actId="26606"/>
          <ac:spMkLst>
            <pc:docMk/>
            <pc:sldMk cId="4293254593" sldId="271"/>
            <ac:spMk id="2099" creationId="{F1B9A678-5BF8-4D7A-85C3-B004982C04B6}"/>
          </ac:spMkLst>
        </pc:spChg>
        <pc:spChg chg="add del">
          <ac:chgData name="Jonathan Devaux" userId="e6bcb7461c737c24" providerId="LiveId" clId="{AB2F3394-9EF6-4EDA-B9D2-861C9D6A8484}" dt="2021-05-02T19:47:06.827" v="1584" actId="26606"/>
          <ac:spMkLst>
            <pc:docMk/>
            <pc:sldMk cId="4293254593" sldId="271"/>
            <ac:spMk id="2101" creationId="{F114DEFC-13A1-4072-97B1-9A5F8A2C4566}"/>
          </ac:spMkLst>
        </pc:spChg>
        <pc:spChg chg="add del">
          <ac:chgData name="Jonathan Devaux" userId="e6bcb7461c737c24" providerId="LiveId" clId="{AB2F3394-9EF6-4EDA-B9D2-861C9D6A8484}" dt="2021-05-02T19:47:06.827" v="1584" actId="26606"/>
          <ac:spMkLst>
            <pc:docMk/>
            <pc:sldMk cId="4293254593" sldId="271"/>
            <ac:spMk id="2102" creationId="{64BA6529-AB97-4D53-8BFD-30598102E1A4}"/>
          </ac:spMkLst>
        </pc:spChg>
        <pc:picChg chg="add del mod">
          <ac:chgData name="Jonathan Devaux" userId="e6bcb7461c737c24" providerId="LiveId" clId="{AB2F3394-9EF6-4EDA-B9D2-861C9D6A8484}" dt="2021-05-02T19:47:22.188" v="1590" actId="14100"/>
          <ac:picMkLst>
            <pc:docMk/>
            <pc:sldMk cId="4293254593" sldId="271"/>
            <ac:picMk id="4" creationId="{87AEDED8-4F70-4D6B-9FA2-A04E2B5BBBE0}"/>
          </ac:picMkLst>
        </pc:picChg>
        <pc:picChg chg="add del">
          <ac:chgData name="Jonathan Devaux" userId="e6bcb7461c737c24" providerId="LiveId" clId="{AB2F3394-9EF6-4EDA-B9D2-861C9D6A8484}" dt="2021-05-02T19:40:46.028" v="1497" actId="478"/>
          <ac:picMkLst>
            <pc:docMk/>
            <pc:sldMk cId="4293254593" sldId="271"/>
            <ac:picMk id="2050" creationId="{6FB76B80-22B2-4A31-8A11-B0BC5613B9F3}"/>
          </ac:picMkLst>
        </pc:picChg>
        <pc:picChg chg="add mod ord">
          <ac:chgData name="Jonathan Devaux" userId="e6bcb7461c737c24" providerId="LiveId" clId="{AB2F3394-9EF6-4EDA-B9D2-861C9D6A8484}" dt="2021-05-02T19:47:06.827" v="1584" actId="26606"/>
          <ac:picMkLst>
            <pc:docMk/>
            <pc:sldMk cId="4293254593" sldId="271"/>
            <ac:picMk id="2052" creationId="{FACDF346-7543-4694-8800-3CD9DBFB2552}"/>
          </ac:picMkLst>
        </pc:picChg>
        <pc:picChg chg="add mod ord">
          <ac:chgData name="Jonathan Devaux" userId="e6bcb7461c737c24" providerId="LiveId" clId="{AB2F3394-9EF6-4EDA-B9D2-861C9D6A8484}" dt="2021-05-02T19:47:06.827" v="1584" actId="26606"/>
          <ac:picMkLst>
            <pc:docMk/>
            <pc:sldMk cId="4293254593" sldId="271"/>
            <ac:picMk id="2054" creationId="{492FE74D-BC49-4D8E-A6A2-BA40D48F1747}"/>
          </ac:picMkLst>
        </pc:picChg>
        <pc:picChg chg="add mod ord">
          <ac:chgData name="Jonathan Devaux" userId="e6bcb7461c737c24" providerId="LiveId" clId="{AB2F3394-9EF6-4EDA-B9D2-861C9D6A8484}" dt="2021-05-02T19:47:57.294" v="1597" actId="14100"/>
          <ac:picMkLst>
            <pc:docMk/>
            <pc:sldMk cId="4293254593" sldId="271"/>
            <ac:picMk id="2056" creationId="{D23D8B3A-C5FE-431E-9A5F-90F8B6E5F605}"/>
          </ac:picMkLst>
        </pc:picChg>
        <pc:picChg chg="add mod ord">
          <ac:chgData name="Jonathan Devaux" userId="e6bcb7461c737c24" providerId="LiveId" clId="{AB2F3394-9EF6-4EDA-B9D2-861C9D6A8484}" dt="2021-05-02T19:47:06.827" v="1584" actId="26606"/>
          <ac:picMkLst>
            <pc:docMk/>
            <pc:sldMk cId="4293254593" sldId="271"/>
            <ac:picMk id="2058" creationId="{4641E021-367E-480F-882A-8AE59E6B9052}"/>
          </ac:picMkLst>
        </pc:picChg>
        <pc:picChg chg="add del mod">
          <ac:chgData name="Jonathan Devaux" userId="e6bcb7461c737c24" providerId="LiveId" clId="{AB2F3394-9EF6-4EDA-B9D2-861C9D6A8484}" dt="2021-05-02T19:44:52.535" v="1533" actId="478"/>
          <ac:picMkLst>
            <pc:docMk/>
            <pc:sldMk cId="4293254593" sldId="271"/>
            <ac:picMk id="2060" creationId="{4DE8C348-E7B7-4FDD-B717-C72E997BEA08}"/>
          </ac:picMkLst>
        </pc:picChg>
      </pc:sldChg>
      <pc:sldChg chg="addSp modSp new mod setBg">
        <pc:chgData name="Jonathan Devaux" userId="e6bcb7461c737c24" providerId="LiveId" clId="{AB2F3394-9EF6-4EDA-B9D2-861C9D6A8484}" dt="2021-05-06T11:57:20.524" v="3450" actId="403"/>
        <pc:sldMkLst>
          <pc:docMk/>
          <pc:sldMk cId="3245789037" sldId="272"/>
        </pc:sldMkLst>
        <pc:spChg chg="mod">
          <ac:chgData name="Jonathan Devaux" userId="e6bcb7461c737c24" providerId="LiveId" clId="{AB2F3394-9EF6-4EDA-B9D2-861C9D6A8484}" dt="2021-05-06T11:57:11.491" v="3447" actId="26606"/>
          <ac:spMkLst>
            <pc:docMk/>
            <pc:sldMk cId="3245789037" sldId="272"/>
            <ac:spMk id="2" creationId="{4A037D8E-B2BA-4395-80F7-0D12EC547F91}"/>
          </ac:spMkLst>
        </pc:spChg>
        <pc:spChg chg="mod">
          <ac:chgData name="Jonathan Devaux" userId="e6bcb7461c737c24" providerId="LiveId" clId="{AB2F3394-9EF6-4EDA-B9D2-861C9D6A8484}" dt="2021-05-06T11:57:20.524" v="3450" actId="403"/>
          <ac:spMkLst>
            <pc:docMk/>
            <pc:sldMk cId="3245789037" sldId="272"/>
            <ac:spMk id="3" creationId="{3D0A28BA-8F33-482A-98F4-5555812021A7}"/>
          </ac:spMkLst>
        </pc:spChg>
        <pc:spChg chg="add">
          <ac:chgData name="Jonathan Devaux" userId="e6bcb7461c737c24" providerId="LiveId" clId="{AB2F3394-9EF6-4EDA-B9D2-861C9D6A8484}" dt="2021-05-06T11:57:11.491" v="3447" actId="26606"/>
          <ac:spMkLst>
            <pc:docMk/>
            <pc:sldMk cId="3245789037" sldId="272"/>
            <ac:spMk id="71" creationId="{5BB3780B-63EB-450D-A804-D6AA12F98E0B}"/>
          </ac:spMkLst>
        </pc:spChg>
        <pc:spChg chg="add">
          <ac:chgData name="Jonathan Devaux" userId="e6bcb7461c737c24" providerId="LiveId" clId="{AB2F3394-9EF6-4EDA-B9D2-861C9D6A8484}" dt="2021-05-06T11:57:11.491" v="3447" actId="26606"/>
          <ac:spMkLst>
            <pc:docMk/>
            <pc:sldMk cId="3245789037" sldId="272"/>
            <ac:spMk id="73" creationId="{FE0847A5-A329-48CD-B3A7-3892FF6DA78F}"/>
          </ac:spMkLst>
        </pc:spChg>
        <pc:picChg chg="add mod">
          <ac:chgData name="Jonathan Devaux" userId="e6bcb7461c737c24" providerId="LiveId" clId="{AB2F3394-9EF6-4EDA-B9D2-861C9D6A8484}" dt="2021-05-06T11:57:11.491" v="3447" actId="26606"/>
          <ac:picMkLst>
            <pc:docMk/>
            <pc:sldMk cId="3245789037" sldId="272"/>
            <ac:picMk id="1026" creationId="{48F98C32-ED4C-4B40-84E5-2500F892ED5A}"/>
          </ac:picMkLst>
        </pc:picChg>
      </pc:sldChg>
      <pc:sldChg chg="addSp modSp new mod setBg">
        <pc:chgData name="Jonathan Devaux" userId="e6bcb7461c737c24" providerId="LiveId" clId="{AB2F3394-9EF6-4EDA-B9D2-861C9D6A8484}" dt="2021-05-06T11:58:12.146" v="3454" actId="403"/>
        <pc:sldMkLst>
          <pc:docMk/>
          <pc:sldMk cId="1232610434" sldId="273"/>
        </pc:sldMkLst>
        <pc:spChg chg="mod">
          <ac:chgData name="Jonathan Devaux" userId="e6bcb7461c737c24" providerId="LiveId" clId="{AB2F3394-9EF6-4EDA-B9D2-861C9D6A8484}" dt="2021-05-06T11:58:05.977" v="3452" actId="26606"/>
          <ac:spMkLst>
            <pc:docMk/>
            <pc:sldMk cId="1232610434" sldId="273"/>
            <ac:spMk id="2" creationId="{31B1D57D-80AE-48EA-89BF-2D0206C1B759}"/>
          </ac:spMkLst>
        </pc:spChg>
        <pc:spChg chg="mod">
          <ac:chgData name="Jonathan Devaux" userId="e6bcb7461c737c24" providerId="LiveId" clId="{AB2F3394-9EF6-4EDA-B9D2-861C9D6A8484}" dt="2021-05-06T11:58:12.146" v="3454" actId="403"/>
          <ac:spMkLst>
            <pc:docMk/>
            <pc:sldMk cId="1232610434" sldId="273"/>
            <ac:spMk id="3" creationId="{A9859406-EFC1-4286-B44F-779372C1B9CD}"/>
          </ac:spMkLst>
        </pc:spChg>
        <pc:spChg chg="add">
          <ac:chgData name="Jonathan Devaux" userId="e6bcb7461c737c24" providerId="LiveId" clId="{AB2F3394-9EF6-4EDA-B9D2-861C9D6A8484}" dt="2021-05-06T11:58:05.977" v="3452" actId="26606"/>
          <ac:spMkLst>
            <pc:docMk/>
            <pc:sldMk cId="1232610434" sldId="273"/>
            <ac:spMk id="71" creationId="{05D1035C-3BF0-4FE0-B3A3-1062F86009CA}"/>
          </ac:spMkLst>
        </pc:spChg>
        <pc:picChg chg="add mod">
          <ac:chgData name="Jonathan Devaux" userId="e6bcb7461c737c24" providerId="LiveId" clId="{AB2F3394-9EF6-4EDA-B9D2-861C9D6A8484}" dt="2021-05-06T11:58:05.977" v="3452" actId="26606"/>
          <ac:picMkLst>
            <pc:docMk/>
            <pc:sldMk cId="1232610434" sldId="273"/>
            <ac:picMk id="2050" creationId="{580EBA7F-7050-468F-8868-B5443216F3BF}"/>
          </ac:picMkLst>
        </pc:picChg>
      </pc:sldChg>
      <pc:sldChg chg="addSp delSp modSp new mod">
        <pc:chgData name="Jonathan Devaux" userId="e6bcb7461c737c24" providerId="LiveId" clId="{AB2F3394-9EF6-4EDA-B9D2-861C9D6A8484}" dt="2021-05-02T20:17:20.026" v="2281" actId="20577"/>
        <pc:sldMkLst>
          <pc:docMk/>
          <pc:sldMk cId="1051366040" sldId="274"/>
        </pc:sldMkLst>
        <pc:spChg chg="mod">
          <ac:chgData name="Jonathan Devaux" userId="e6bcb7461c737c24" providerId="LiveId" clId="{AB2F3394-9EF6-4EDA-B9D2-861C9D6A8484}" dt="2021-05-02T20:17:20.026" v="2281" actId="20577"/>
          <ac:spMkLst>
            <pc:docMk/>
            <pc:sldMk cId="1051366040" sldId="274"/>
            <ac:spMk id="2" creationId="{67144CA4-D2EC-4444-8231-DE7FDCE92608}"/>
          </ac:spMkLst>
        </pc:spChg>
        <pc:spChg chg="del">
          <ac:chgData name="Jonathan Devaux" userId="e6bcb7461c737c24" providerId="LiveId" clId="{AB2F3394-9EF6-4EDA-B9D2-861C9D6A8484}" dt="2021-05-02T20:17:03.216" v="2249" actId="478"/>
          <ac:spMkLst>
            <pc:docMk/>
            <pc:sldMk cId="1051366040" sldId="274"/>
            <ac:spMk id="3" creationId="{9C2E6CA7-D428-4F93-BC28-4267B5FCA613}"/>
          </ac:spMkLst>
        </pc:spChg>
        <pc:picChg chg="add mod">
          <ac:chgData name="Jonathan Devaux" userId="e6bcb7461c737c24" providerId="LiveId" clId="{AB2F3394-9EF6-4EDA-B9D2-861C9D6A8484}" dt="2021-05-02T20:17:11.319" v="2252" actId="1076"/>
          <ac:picMkLst>
            <pc:docMk/>
            <pc:sldMk cId="1051366040" sldId="274"/>
            <ac:picMk id="5" creationId="{B2B19916-8177-428B-8377-2124A5A8244C}"/>
          </ac:picMkLst>
        </pc:picChg>
      </pc:sldChg>
      <pc:sldChg chg="addSp modSp new mod setBg">
        <pc:chgData name="Jonathan Devaux" userId="e6bcb7461c737c24" providerId="LiveId" clId="{AB2F3394-9EF6-4EDA-B9D2-861C9D6A8484}" dt="2021-05-06T11:56:24.137" v="3444" actId="14100"/>
        <pc:sldMkLst>
          <pc:docMk/>
          <pc:sldMk cId="568286125" sldId="275"/>
        </pc:sldMkLst>
        <pc:spChg chg="mod">
          <ac:chgData name="Jonathan Devaux" userId="e6bcb7461c737c24" providerId="LiveId" clId="{AB2F3394-9EF6-4EDA-B9D2-861C9D6A8484}" dt="2021-05-04T18:28:30.556" v="3302" actId="26606"/>
          <ac:spMkLst>
            <pc:docMk/>
            <pc:sldMk cId="568286125" sldId="275"/>
            <ac:spMk id="2" creationId="{49AA1317-3DE9-422C-9E5F-E8B0E4FA21AF}"/>
          </ac:spMkLst>
        </pc:spChg>
        <pc:spChg chg="mod">
          <ac:chgData name="Jonathan Devaux" userId="e6bcb7461c737c24" providerId="LiveId" clId="{AB2F3394-9EF6-4EDA-B9D2-861C9D6A8484}" dt="2021-05-04T18:29:47.275" v="3333" actId="20577"/>
          <ac:spMkLst>
            <pc:docMk/>
            <pc:sldMk cId="568286125" sldId="275"/>
            <ac:spMk id="3" creationId="{95556FFE-DBD6-4395-A5F0-EEE10AEE99BE}"/>
          </ac:spMkLst>
        </pc:spChg>
        <pc:spChg chg="add">
          <ac:chgData name="Jonathan Devaux" userId="e6bcb7461c737c24" providerId="LiveId" clId="{AB2F3394-9EF6-4EDA-B9D2-861C9D6A8484}" dt="2021-05-04T18:28:30.556" v="3302" actId="26606"/>
          <ac:spMkLst>
            <pc:docMk/>
            <pc:sldMk cId="568286125" sldId="275"/>
            <ac:spMk id="10" creationId="{09646535-AEF6-4883-A4F9-EEC1F8B4319E}"/>
          </ac:spMkLst>
        </pc:spChg>
        <pc:spChg chg="add">
          <ac:chgData name="Jonathan Devaux" userId="e6bcb7461c737c24" providerId="LiveId" clId="{AB2F3394-9EF6-4EDA-B9D2-861C9D6A8484}" dt="2021-05-04T18:28:30.556" v="3302" actId="26606"/>
          <ac:spMkLst>
            <pc:docMk/>
            <pc:sldMk cId="568286125" sldId="275"/>
            <ac:spMk id="12" creationId="{E991C066-AC4D-4E9D-B3B3-3BCEC4CD889F}"/>
          </ac:spMkLst>
        </pc:spChg>
        <pc:spChg chg="add">
          <ac:chgData name="Jonathan Devaux" userId="e6bcb7461c737c24" providerId="LiveId" clId="{AB2F3394-9EF6-4EDA-B9D2-861C9D6A8484}" dt="2021-05-04T18:28:30.556" v="3302" actId="26606"/>
          <ac:spMkLst>
            <pc:docMk/>
            <pc:sldMk cId="568286125" sldId="275"/>
            <ac:spMk id="14" creationId="{3FB37042-5917-483B-8420-94B65970AD27}"/>
          </ac:spMkLst>
        </pc:spChg>
        <pc:spChg chg="add">
          <ac:chgData name="Jonathan Devaux" userId="e6bcb7461c737c24" providerId="LiveId" clId="{AB2F3394-9EF6-4EDA-B9D2-861C9D6A8484}" dt="2021-05-04T18:28:30.556" v="3302" actId="26606"/>
          <ac:spMkLst>
            <pc:docMk/>
            <pc:sldMk cId="568286125" sldId="275"/>
            <ac:spMk id="16" creationId="{13FA3211-8731-425C-9A21-D948374627F9}"/>
          </ac:spMkLst>
        </pc:spChg>
        <pc:picChg chg="add mod ord">
          <ac:chgData name="Jonathan Devaux" userId="e6bcb7461c737c24" providerId="LiveId" clId="{AB2F3394-9EF6-4EDA-B9D2-861C9D6A8484}" dt="2021-05-04T18:29:19.186" v="3323" actId="1076"/>
          <ac:picMkLst>
            <pc:docMk/>
            <pc:sldMk cId="568286125" sldId="275"/>
            <ac:picMk id="4" creationId="{9F700B68-2AD6-41E2-A918-C2699B7E3ECE}"/>
          </ac:picMkLst>
        </pc:picChg>
        <pc:picChg chg="add mod">
          <ac:chgData name="Jonathan Devaux" userId="e6bcb7461c737c24" providerId="LiveId" clId="{AB2F3394-9EF6-4EDA-B9D2-861C9D6A8484}" dt="2021-05-06T11:56:24.137" v="3444" actId="14100"/>
          <ac:picMkLst>
            <pc:docMk/>
            <pc:sldMk cId="568286125" sldId="275"/>
            <ac:picMk id="5" creationId="{B0ADAF83-2E74-4191-9FC9-3710861C7C7A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40013" y="484479"/>
            <a:ext cx="6911974" cy="2954655"/>
          </a:xfrm>
        </p:spPr>
        <p:txBody>
          <a:bodyPr anchor="b">
            <a:normAutofit/>
          </a:bodyPr>
          <a:lstStyle>
            <a:lvl1pPr algn="ctr">
              <a:defRPr sz="5600" spc="-1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40013" y="3799133"/>
            <a:ext cx="6911974" cy="1969841"/>
          </a:xfrm>
        </p:spPr>
        <p:txBody>
          <a:bodyPr>
            <a:normAutofit/>
          </a:bodyPr>
          <a:lstStyle>
            <a:lvl1pPr marL="0" indent="0" algn="ctr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2395C5C9-164C-46B3-A87E-7660D39D3106}" type="datetime2">
              <a:rPr lang="en-US" smtClean="0"/>
              <a:t>Thursday, May 6, 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7977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000" y="2636838"/>
            <a:ext cx="10728325" cy="313213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5B75179A-1E2B-41AB-B400-4F1B4022FAEE}" type="datetime2">
              <a:rPr lang="en-US" smtClean="0"/>
              <a:t>Thursday, May 6, 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3687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40486" y="720000"/>
            <a:ext cx="1477328" cy="5048975"/>
          </a:xfrm>
        </p:spPr>
        <p:txBody>
          <a:bodyPr vert="eaVert">
            <a:norm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31838" y="720000"/>
            <a:ext cx="8929614" cy="50489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05681D0F-6595-4F14-8EF3-954CD87C797B}" type="datetime2">
              <a:rPr lang="en-US" smtClean="0"/>
              <a:t>Thursday, May 6, 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7123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0" y="2541600"/>
            <a:ext cx="10728325" cy="32273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4DDCFF8A-AAF8-4A12-8A91-9CA0EAF6CBB9}" type="datetime2">
              <a:rPr lang="en-US" smtClean="0"/>
              <a:t>Thursday, May 6, 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69279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00" y="619200"/>
            <a:ext cx="10728326" cy="2879724"/>
          </a:xfrm>
        </p:spPr>
        <p:txBody>
          <a:bodyPr anchor="b">
            <a:normAutofit/>
          </a:bodyPr>
          <a:lstStyle>
            <a:lvl1pPr>
              <a:defRPr sz="5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9910" y="3858924"/>
            <a:ext cx="10728326" cy="1919076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ABCC25C3-021A-4B0B-8F70-0C181FE1CF45}" type="datetime2">
              <a:rPr lang="en-US" smtClean="0"/>
              <a:t>Thursday, May 6, 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9614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00" y="2541600"/>
            <a:ext cx="5003800" cy="3234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58400" y="2541600"/>
            <a:ext cx="5003801" cy="32345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0C23D88D-8CEC-4ED9-A53B-5596187D9A16}" type="datetime2">
              <a:rPr lang="en-US" smtClean="0"/>
              <a:t>Thursday, May 6, 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9019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00" y="619200"/>
            <a:ext cx="10728325" cy="673005"/>
          </a:xfrm>
        </p:spPr>
        <p:txBody>
          <a:bodyPr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0000" y="1840698"/>
            <a:ext cx="5015638" cy="565796"/>
          </a:xfrm>
        </p:spPr>
        <p:txBody>
          <a:bodyPr wrap="square" anchor="b">
            <a:normAutofit/>
          </a:bodyPr>
          <a:lstStyle>
            <a:lvl1pPr marL="0" indent="0">
              <a:lnSpc>
                <a:spcPct val="120000"/>
              </a:lnSpc>
              <a:buNone/>
              <a:defRPr sz="16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20000" y="2541600"/>
            <a:ext cx="5003801" cy="3234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400" y="1840698"/>
            <a:ext cx="5015638" cy="565796"/>
          </a:xfrm>
        </p:spPr>
        <p:txBody>
          <a:bodyPr anchor="b">
            <a:normAutofit/>
          </a:bodyPr>
          <a:lstStyle>
            <a:lvl1pPr marL="0" indent="0">
              <a:lnSpc>
                <a:spcPct val="120000"/>
              </a:lnSpc>
              <a:buNone/>
              <a:defRPr sz="16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400" y="2541600"/>
            <a:ext cx="5003800" cy="3234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D2CCD382-DFDA-4722-A27A-59C21AD112F2}" type="datetime2">
              <a:rPr lang="en-US" smtClean="0"/>
              <a:t>Thursday, May 6, 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5586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22F2A30D-1C09-413F-AAB1-38F366000715}" type="datetime2">
              <a:rPr lang="en-US" smtClean="0"/>
              <a:t>Thursday, May 6, 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9469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6DB82B9C-D65E-4F64-95C3-B10F3B00F0D9}" type="datetime2">
              <a:rPr lang="en-US" smtClean="0"/>
              <a:t>Thursday, May 6, 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778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00" y="619200"/>
            <a:ext cx="3107463" cy="1477328"/>
          </a:xfrm>
        </p:spPr>
        <p:txBody>
          <a:bodyPr anchor="t" anchorCtr="0">
            <a:normAutofit/>
          </a:bodyPr>
          <a:lstStyle>
            <a:lvl1pPr>
              <a:lnSpc>
                <a:spcPct val="100000"/>
              </a:lnSpc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48188" y="584662"/>
            <a:ext cx="6911974" cy="5184313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4800"/>
            </a:lvl1pPr>
            <a:lvl2pPr marL="914400" indent="-457200">
              <a:buFont typeface="Arial" panose="020B0604020202020204" pitchFamily="34" charset="0"/>
              <a:buChar char="•"/>
              <a:defRPr sz="2000"/>
            </a:lvl2pPr>
            <a:lvl3pPr marL="1257300" indent="-342900">
              <a:buFont typeface="Arial" panose="020B0604020202020204" pitchFamily="34" charset="0"/>
              <a:buChar char="•"/>
              <a:defRPr sz="2000"/>
            </a:lvl3pPr>
            <a:lvl4pPr marL="1714500" indent="-342900">
              <a:buFont typeface="Arial" panose="020B0604020202020204" pitchFamily="34" charset="0"/>
              <a:buChar char="•"/>
              <a:defRPr sz="2000"/>
            </a:lvl4pPr>
            <a:lvl5pPr marL="2171700" indent="-342900">
              <a:buFont typeface="Arial" panose="020B0604020202020204" pitchFamily="34" charset="0"/>
              <a:buChar char="•"/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0000" y="2541600"/>
            <a:ext cx="3107463" cy="3231837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B7F5FDCC-6AAC-4A08-B9E0-3793AB5E64C3}" type="datetime2">
              <a:rPr lang="en-US" smtClean="0"/>
              <a:t>Thursday, May 6, 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8553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00" y="619200"/>
            <a:ext cx="3095626" cy="1476000"/>
          </a:xfrm>
        </p:spPr>
        <p:txBody>
          <a:bodyPr anchor="t" anchorCtr="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548188" y="728664"/>
            <a:ext cx="6923812" cy="5040312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0000" y="2541600"/>
            <a:ext cx="3095625" cy="32328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349FE94D-439C-40F1-900E-BC07940E3988}" type="datetime2">
              <a:rPr lang="en-US" smtClean="0"/>
              <a:t>Thursday, May 6, 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3490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9646535-AEF6-4883-A4F9-EEC1F8B4319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20000" y="619200"/>
            <a:ext cx="10728322" cy="1477328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0000" y="2541600"/>
            <a:ext cx="10728325" cy="322737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 vert="horz" lIns="0" tIns="180000" rIns="0" bIns="180000" rtlCol="0" anchor="ctr"/>
          <a:lstStyle>
            <a:lvl1pPr algn="l">
              <a:lnSpc>
                <a:spcPct val="120000"/>
              </a:lnSpc>
              <a:defRPr sz="120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fld id="{8DEA2CF1-0EB2-4673-802D-3371233E4A77}" type="datetime2">
              <a:rPr lang="en-US" smtClean="0"/>
              <a:t>Thursday, May 6, 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 vert="horz" lIns="0" tIns="180000" rIns="0" bIns="180000" rtlCol="0" anchor="ctr"/>
          <a:lstStyle>
            <a:lvl1pPr algn="ctr">
              <a:lnSpc>
                <a:spcPct val="120000"/>
              </a:lnSpc>
              <a:defRPr sz="120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algn="l"/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 vert="horz" lIns="0" tIns="180000" rIns="0" bIns="180000" rtlCol="0" anchor="ctr"/>
          <a:lstStyle>
            <a:lvl1pPr algn="r">
              <a:lnSpc>
                <a:spcPct val="120000"/>
              </a:lnSpc>
              <a:defRPr sz="120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fld id="{1621B6DD-29C1-4FEA-923F-71EA134769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347313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kern="1200" cap="none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4"/>
        </a:buClr>
        <a:buFont typeface="The Hand Extrablack" panose="03070A02030502020204" pitchFamily="66" charset="0"/>
        <a:buChar char="•"/>
        <a:defRPr sz="2000" kern="1200" spc="20" baseline="0">
          <a:solidFill>
            <a:schemeClr val="tx1">
              <a:alpha val="58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4"/>
        </a:buClr>
        <a:buFont typeface="The Hand Extrablack" panose="03070A02030502020204" pitchFamily="66" charset="0"/>
        <a:buChar char="•"/>
        <a:defRPr sz="2000" kern="1200" spc="20" baseline="0">
          <a:solidFill>
            <a:schemeClr val="tx1">
              <a:alpha val="58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4"/>
        </a:buClr>
        <a:buFont typeface="The Hand Extrablack" panose="03070A02030502020204" pitchFamily="66" charset="0"/>
        <a:buChar char="•"/>
        <a:defRPr sz="2000" kern="1200" spc="20" baseline="0">
          <a:solidFill>
            <a:schemeClr val="tx1">
              <a:alpha val="58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4"/>
        </a:buClr>
        <a:buFont typeface="The Hand Extrablack" panose="03070A02030502020204" pitchFamily="66" charset="0"/>
        <a:buChar char="•"/>
        <a:defRPr sz="2000" kern="1200" spc="20" baseline="0">
          <a:solidFill>
            <a:schemeClr val="tx1">
              <a:alpha val="58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4"/>
        </a:buClr>
        <a:buFont typeface="The Hand Extrablack" panose="03070A02030502020204" pitchFamily="66" charset="0"/>
        <a:buChar char="•"/>
        <a:defRPr sz="2000" kern="1200" spc="20" baseline="0">
          <a:solidFill>
            <a:schemeClr val="tx1">
              <a:alpha val="58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em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e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79" name="Rectangle 77">
            <a:extLst>
              <a:ext uri="{FF2B5EF4-FFF2-40B4-BE49-F238E27FC236}">
                <a16:creationId xmlns:a16="http://schemas.microsoft.com/office/drawing/2014/main" id="{51D9FE0B-77D4-4343-99CB-8DC6B330F1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367AB1-0DEF-4861-A424-1D644B0BD6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88181" y="720000"/>
            <a:ext cx="5015638" cy="2804400"/>
          </a:xfrm>
        </p:spPr>
        <p:txBody>
          <a:bodyPr>
            <a:normAutofit/>
          </a:bodyPr>
          <a:lstStyle/>
          <a:p>
            <a:r>
              <a:rPr lang="en-GB" dirty="0"/>
              <a:t>Countering Drones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1FD24EC-4454-4B54-8F07-92AA1E6475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88181" y="3830399"/>
            <a:ext cx="5015638" cy="1936800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tx2">
                    <a:lumMod val="90000"/>
                  </a:schemeClr>
                </a:solidFill>
              </a:rPr>
              <a:t>Jonathan Devaux</a:t>
            </a:r>
          </a:p>
          <a:p>
            <a:r>
              <a:rPr lang="en-GB" dirty="0">
                <a:solidFill>
                  <a:schemeClr val="tx2">
                    <a:lumMod val="90000"/>
                  </a:schemeClr>
                </a:solidFill>
              </a:rPr>
              <a:t>Student Reg: 1603905</a:t>
            </a:r>
          </a:p>
        </p:txBody>
      </p:sp>
      <p:pic>
        <p:nvPicPr>
          <p:cNvPr id="4" name="Picture 3" descr="Abstract background of connected blue lines">
            <a:extLst>
              <a:ext uri="{FF2B5EF4-FFF2-40B4-BE49-F238E27FC236}">
                <a16:creationId xmlns:a16="http://schemas.microsoft.com/office/drawing/2014/main" id="{00ED51F9-5F71-4F27-B2F6-8F40D83DB7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825" r="5125"/>
          <a:stretch/>
        </p:blipFill>
        <p:spPr>
          <a:xfrm>
            <a:off x="1" y="10"/>
            <a:ext cx="4455466" cy="3430791"/>
          </a:xfrm>
          <a:custGeom>
            <a:avLst/>
            <a:gdLst/>
            <a:ahLst/>
            <a:cxnLst/>
            <a:rect l="l" t="t" r="r" b="b"/>
            <a:pathLst>
              <a:path w="4455466" h="3430801">
                <a:moveTo>
                  <a:pt x="0" y="0"/>
                </a:moveTo>
                <a:lnTo>
                  <a:pt x="4455466" y="0"/>
                </a:lnTo>
                <a:lnTo>
                  <a:pt x="4203348" y="98577"/>
                </a:lnTo>
                <a:cubicBezTo>
                  <a:pt x="4032147" y="174775"/>
                  <a:pt x="3867541" y="268390"/>
                  <a:pt x="3717157" y="385307"/>
                </a:cubicBezTo>
                <a:cubicBezTo>
                  <a:pt x="3209493" y="685318"/>
                  <a:pt x="2760405" y="1430200"/>
                  <a:pt x="2532107" y="1957426"/>
                </a:cubicBezTo>
                <a:cubicBezTo>
                  <a:pt x="2361446" y="2353398"/>
                  <a:pt x="2323850" y="2753091"/>
                  <a:pt x="2331242" y="3153405"/>
                </a:cubicBezTo>
                <a:lnTo>
                  <a:pt x="2344493" y="3430801"/>
                </a:lnTo>
                <a:lnTo>
                  <a:pt x="0" y="3430801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7174" name="Picture 6" descr="selective focus photo of quadcopter">
            <a:extLst>
              <a:ext uri="{FF2B5EF4-FFF2-40B4-BE49-F238E27FC236}">
                <a16:creationId xmlns:a16="http://schemas.microsoft.com/office/drawing/2014/main" id="{814E44C4-22B4-46B6-B3E2-E500FD89ED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6" r="11209" b="-3"/>
          <a:stretch/>
        </p:blipFill>
        <p:spPr bwMode="auto">
          <a:xfrm>
            <a:off x="7721853" y="-3"/>
            <a:ext cx="4470148" cy="3430802"/>
          </a:xfrm>
          <a:custGeom>
            <a:avLst/>
            <a:gdLst/>
            <a:ahLst/>
            <a:cxnLst/>
            <a:rect l="l" t="t" r="r" b="b"/>
            <a:pathLst>
              <a:path w="4470148" h="3430802">
                <a:moveTo>
                  <a:pt x="0" y="0"/>
                </a:moveTo>
                <a:lnTo>
                  <a:pt x="4470148" y="0"/>
                </a:lnTo>
                <a:lnTo>
                  <a:pt x="4470148" y="3430802"/>
                </a:lnTo>
                <a:lnTo>
                  <a:pt x="2111527" y="3430802"/>
                </a:lnTo>
                <a:lnTo>
                  <a:pt x="2118815" y="3218505"/>
                </a:lnTo>
                <a:cubicBezTo>
                  <a:pt x="2118815" y="2616276"/>
                  <a:pt x="1984389" y="2014047"/>
                  <a:pt x="1717040" y="1547117"/>
                </a:cubicBezTo>
                <a:cubicBezTo>
                  <a:pt x="1516527" y="1077981"/>
                  <a:pt x="1048665" y="609581"/>
                  <a:pt x="447128" y="208830"/>
                </a:cubicBezTo>
                <a:cubicBezTo>
                  <a:pt x="363394" y="175373"/>
                  <a:pt x="281537" y="136907"/>
                  <a:pt x="199574" y="96981"/>
                </a:cubicBezTo>
                <a:lnTo>
                  <a:pt x="0" y="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black DJI Mavi quadcopter near body of water">
            <a:extLst>
              <a:ext uri="{FF2B5EF4-FFF2-40B4-BE49-F238E27FC236}">
                <a16:creationId xmlns:a16="http://schemas.microsoft.com/office/drawing/2014/main" id="{EEFF9DE7-729F-46FA-866C-415CACBBE8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6" r="2496"/>
          <a:stretch/>
        </p:blipFill>
        <p:spPr bwMode="auto">
          <a:xfrm>
            <a:off x="1" y="3430802"/>
            <a:ext cx="4817995" cy="3427199"/>
          </a:xfrm>
          <a:custGeom>
            <a:avLst/>
            <a:gdLst/>
            <a:ahLst/>
            <a:cxnLst/>
            <a:rect l="l" t="t" r="r" b="b"/>
            <a:pathLst>
              <a:path w="4817995" h="3427199">
                <a:moveTo>
                  <a:pt x="0" y="0"/>
                </a:moveTo>
                <a:lnTo>
                  <a:pt x="2344493" y="0"/>
                </a:lnTo>
                <a:lnTo>
                  <a:pt x="2350369" y="123010"/>
                </a:lnTo>
                <a:cubicBezTo>
                  <a:pt x="2387167" y="656854"/>
                  <a:pt x="2484044" y="1192169"/>
                  <a:pt x="2752144" y="1727483"/>
                </a:cubicBezTo>
                <a:cubicBezTo>
                  <a:pt x="3019494" y="2195884"/>
                  <a:pt x="3420519" y="2596634"/>
                  <a:pt x="3955218" y="3020915"/>
                </a:cubicBezTo>
                <a:cubicBezTo>
                  <a:pt x="4155730" y="3171473"/>
                  <a:pt x="4393839" y="3284390"/>
                  <a:pt x="4698057" y="3388209"/>
                </a:cubicBezTo>
                <a:lnTo>
                  <a:pt x="4817995" y="3427199"/>
                </a:lnTo>
                <a:lnTo>
                  <a:pt x="0" y="3427199"/>
                </a:lnTo>
                <a:lnTo>
                  <a:pt x="0" y="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black drone on air over cloudy sky at daytime">
            <a:extLst>
              <a:ext uri="{FF2B5EF4-FFF2-40B4-BE49-F238E27FC236}">
                <a16:creationId xmlns:a16="http://schemas.microsoft.com/office/drawing/2014/main" id="{0CD90851-5999-478E-9219-3B3836D30D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30" r="11504"/>
          <a:stretch/>
        </p:blipFill>
        <p:spPr bwMode="auto">
          <a:xfrm>
            <a:off x="7374704" y="3430800"/>
            <a:ext cx="4817297" cy="3427198"/>
          </a:xfrm>
          <a:custGeom>
            <a:avLst/>
            <a:gdLst/>
            <a:ahLst/>
            <a:cxnLst/>
            <a:rect l="l" t="t" r="r" b="b"/>
            <a:pathLst>
              <a:path w="4817297" h="3427198">
                <a:moveTo>
                  <a:pt x="2458676" y="0"/>
                </a:moveTo>
                <a:lnTo>
                  <a:pt x="4817297" y="0"/>
                </a:lnTo>
                <a:lnTo>
                  <a:pt x="4817297" y="3427198"/>
                </a:lnTo>
                <a:lnTo>
                  <a:pt x="0" y="3427198"/>
                </a:lnTo>
                <a:lnTo>
                  <a:pt x="135795" y="3369389"/>
                </a:lnTo>
                <a:cubicBezTo>
                  <a:pt x="263380" y="3309759"/>
                  <a:pt x="393065" y="3238571"/>
                  <a:pt x="526928" y="3154744"/>
                </a:cubicBezTo>
                <a:cubicBezTo>
                  <a:pt x="1128465" y="2798113"/>
                  <a:pt x="1663915" y="2329712"/>
                  <a:pt x="1931265" y="1727483"/>
                </a:cubicBezTo>
                <a:cubicBezTo>
                  <a:pt x="2223678" y="1200533"/>
                  <a:pt x="2413747" y="674146"/>
                  <a:pt x="2456696" y="57681"/>
                </a:cubicBezTo>
                <a:lnTo>
                  <a:pt x="2458676" y="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3828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7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00"/>
                                        <p:tgtEl>
                                          <p:spTgt spid="7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4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09646535-AEF6-4883-A4F9-EEC1F8B43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62B183B-DAC8-4C21-95DB-9CB02AF0BC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A6F8178-0D77-4430-9D7F-7AD19402AE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068E08-8644-4EB2-9A32-8EA339182D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619199"/>
            <a:ext cx="8831988" cy="576000"/>
          </a:xfrm>
        </p:spPr>
        <p:txBody>
          <a:bodyPr vert="horz" wrap="square" lIns="0" tIns="0" rIns="0" bIns="0" rtlCol="0" anchor="t" anchorCtr="0">
            <a:normAutofit/>
          </a:bodyPr>
          <a:lstStyle/>
          <a:p>
            <a:r>
              <a:rPr lang="en-US" spc="-100"/>
              <a:t>Experiment 6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28200F-F5B6-4C8A-B2DB-9E3F61FAD1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999" y="1265256"/>
            <a:ext cx="9719401" cy="1265998"/>
          </a:xfrm>
        </p:spPr>
        <p:txBody>
          <a:bodyPr vert="horz" wrap="square" lIns="0" tIns="0" rIns="0" bIns="0" rtlCol="0">
            <a:normAutofit lnSpcReduction="10000"/>
          </a:bodyPr>
          <a:lstStyle/>
          <a:p>
            <a:r>
              <a:rPr lang="en-US" dirty="0">
                <a:solidFill>
                  <a:schemeClr val="tx2">
                    <a:lumMod val="90000"/>
                  </a:schemeClr>
                </a:solidFill>
              </a:rPr>
              <a:t>2.4GHz outdoors testing</a:t>
            </a:r>
          </a:p>
          <a:p>
            <a:r>
              <a:rPr lang="en-US" dirty="0">
                <a:solidFill>
                  <a:schemeClr val="tx2">
                    <a:lumMod val="90000"/>
                  </a:schemeClr>
                </a:solidFill>
              </a:rPr>
              <a:t>More range compared to experiment 5</a:t>
            </a:r>
          </a:p>
          <a:p>
            <a:r>
              <a:rPr lang="en-US" dirty="0">
                <a:solidFill>
                  <a:schemeClr val="tx2">
                    <a:lumMod val="90000"/>
                  </a:schemeClr>
                </a:solidFill>
              </a:rPr>
              <a:t>Signal strength gradually declined</a:t>
            </a:r>
          </a:p>
          <a:p>
            <a:endParaRPr lang="en-US" dirty="0">
              <a:solidFill>
                <a:schemeClr val="tx2">
                  <a:lumMod val="90000"/>
                </a:schemeClr>
              </a:solidFill>
            </a:endParaRPr>
          </a:p>
        </p:txBody>
      </p:sp>
      <p:sp useBgFill="1">
        <p:nvSpPr>
          <p:cNvPr id="20" name="Freeform: Shape 19">
            <a:extLst>
              <a:ext uri="{FF2B5EF4-FFF2-40B4-BE49-F238E27FC236}">
                <a16:creationId xmlns:a16="http://schemas.microsoft.com/office/drawing/2014/main" id="{761F232A-49D7-4F3D-9C6F-5D014170AA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0" y="2543175"/>
            <a:ext cx="12191090" cy="4314826"/>
          </a:xfrm>
          <a:custGeom>
            <a:avLst/>
            <a:gdLst>
              <a:gd name="connsiteX0" fmla="*/ 2945853 w 12191090"/>
              <a:gd name="connsiteY0" fmla="*/ 0 h 4430825"/>
              <a:gd name="connsiteX1" fmla="*/ 8211918 w 12191090"/>
              <a:gd name="connsiteY1" fmla="*/ 91920 h 4430825"/>
              <a:gd name="connsiteX2" fmla="*/ 8964214 w 12191090"/>
              <a:gd name="connsiteY2" fmla="*/ 105051 h 4430825"/>
              <a:gd name="connsiteX3" fmla="*/ 9716509 w 12191090"/>
              <a:gd name="connsiteY3" fmla="*/ 118183 h 4430825"/>
              <a:gd name="connsiteX4" fmla="*/ 10920181 w 12191090"/>
              <a:gd name="connsiteY4" fmla="*/ 139193 h 4430825"/>
              <a:gd name="connsiteX5" fmla="*/ 12130833 w 12191090"/>
              <a:gd name="connsiteY5" fmla="*/ 97164 h 4430825"/>
              <a:gd name="connsiteX6" fmla="*/ 12191090 w 12191090"/>
              <a:gd name="connsiteY6" fmla="*/ 95072 h 4430825"/>
              <a:gd name="connsiteX7" fmla="*/ 12191090 w 12191090"/>
              <a:gd name="connsiteY7" fmla="*/ 4430825 h 4430825"/>
              <a:gd name="connsiteX8" fmla="*/ 10305 w 12191090"/>
              <a:gd name="connsiteY8" fmla="*/ 4430825 h 4430825"/>
              <a:gd name="connsiteX9" fmla="*/ 0 w 12191090"/>
              <a:gd name="connsiteY9" fmla="*/ 42862 h 4430825"/>
              <a:gd name="connsiteX10" fmla="*/ 105174 w 12191090"/>
              <a:gd name="connsiteY10" fmla="*/ 44699 h 4430825"/>
              <a:gd name="connsiteX11" fmla="*/ 837780 w 12191090"/>
              <a:gd name="connsiteY11" fmla="*/ 57486 h 4430825"/>
              <a:gd name="connsiteX12" fmla="*/ 1439616 w 12191090"/>
              <a:gd name="connsiteY12" fmla="*/ 67992 h 4430825"/>
              <a:gd name="connsiteX13" fmla="*/ 2945853 w 12191090"/>
              <a:gd name="connsiteY13" fmla="*/ 0 h 4430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1090" h="4430825">
                <a:moveTo>
                  <a:pt x="2945853" y="0"/>
                </a:moveTo>
                <a:cubicBezTo>
                  <a:pt x="2945853" y="0"/>
                  <a:pt x="2945853" y="0"/>
                  <a:pt x="8211918" y="91920"/>
                </a:cubicBezTo>
                <a:cubicBezTo>
                  <a:pt x="8362379" y="94546"/>
                  <a:pt x="8663297" y="99800"/>
                  <a:pt x="8964214" y="105051"/>
                </a:cubicBezTo>
                <a:cubicBezTo>
                  <a:pt x="9265134" y="110304"/>
                  <a:pt x="9415591" y="112930"/>
                  <a:pt x="9716509" y="118183"/>
                </a:cubicBezTo>
                <a:cubicBezTo>
                  <a:pt x="9716509" y="118183"/>
                  <a:pt x="9716509" y="118183"/>
                  <a:pt x="10920181" y="139193"/>
                </a:cubicBezTo>
                <a:cubicBezTo>
                  <a:pt x="10920181" y="139193"/>
                  <a:pt x="10920181" y="139193"/>
                  <a:pt x="12130833" y="97164"/>
                </a:cubicBezTo>
                <a:lnTo>
                  <a:pt x="12191090" y="95072"/>
                </a:lnTo>
                <a:lnTo>
                  <a:pt x="12191090" y="4430825"/>
                </a:lnTo>
                <a:lnTo>
                  <a:pt x="10305" y="4430825"/>
                </a:lnTo>
                <a:lnTo>
                  <a:pt x="0" y="42862"/>
                </a:lnTo>
                <a:lnTo>
                  <a:pt x="105174" y="44699"/>
                </a:lnTo>
                <a:cubicBezTo>
                  <a:pt x="365244" y="49238"/>
                  <a:pt x="612091" y="53547"/>
                  <a:pt x="837780" y="57486"/>
                </a:cubicBezTo>
                <a:cubicBezTo>
                  <a:pt x="837780" y="57486"/>
                  <a:pt x="837780" y="57486"/>
                  <a:pt x="1439616" y="67992"/>
                </a:cubicBezTo>
                <a:cubicBezTo>
                  <a:pt x="1439616" y="67992"/>
                  <a:pt x="1439616" y="67992"/>
                  <a:pt x="2945853" y="0"/>
                </a:cubicBezTo>
                <a:close/>
              </a:path>
            </a:pathLst>
          </a:cu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5667C2A5-19C4-4D9F-9D40-68A22BBB44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201" y="2876366"/>
            <a:ext cx="5487799" cy="3362436"/>
          </a:xfrm>
          <a:custGeom>
            <a:avLst/>
            <a:gdLst/>
            <a:ahLst/>
            <a:cxnLst/>
            <a:rect l="l" t="t" r="r" b="b"/>
            <a:pathLst>
              <a:path w="3344401" h="3502800">
                <a:moveTo>
                  <a:pt x="0" y="0"/>
                </a:moveTo>
                <a:lnTo>
                  <a:pt x="3344401" y="0"/>
                </a:lnTo>
                <a:lnTo>
                  <a:pt x="3344401" y="3502800"/>
                </a:lnTo>
                <a:lnTo>
                  <a:pt x="0" y="3502800"/>
                </a:lnTo>
                <a:close/>
              </a:path>
            </a:pathLst>
          </a:custGeom>
          <a:solidFill>
            <a:schemeClr val="tx1"/>
          </a:solidFill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FA3B6DE-C99B-4F36-82F4-F231DF8F22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9788" y="193682"/>
            <a:ext cx="3621880" cy="2320960"/>
          </a:xfrm>
          <a:custGeom>
            <a:avLst/>
            <a:gdLst/>
            <a:ahLst/>
            <a:cxnLst/>
            <a:rect l="l" t="t" r="r" b="b"/>
            <a:pathLst>
              <a:path w="3344400" h="3502800">
                <a:moveTo>
                  <a:pt x="0" y="0"/>
                </a:moveTo>
                <a:lnTo>
                  <a:pt x="3344400" y="0"/>
                </a:lnTo>
                <a:lnTo>
                  <a:pt x="3344400" y="3502800"/>
                </a:lnTo>
                <a:lnTo>
                  <a:pt x="0" y="3502800"/>
                </a:lnTo>
                <a:close/>
              </a:path>
            </a:pathLst>
          </a:custGeom>
          <a:solidFill>
            <a:schemeClr val="tx1"/>
          </a:solidFill>
        </p:spPr>
      </p:pic>
      <p:pic>
        <p:nvPicPr>
          <p:cNvPr id="7" name="Picture 6" descr="Chart, line chart, scatter chart&#10;&#10;Description automatically generated">
            <a:extLst>
              <a:ext uri="{FF2B5EF4-FFF2-40B4-BE49-F238E27FC236}">
                <a16:creationId xmlns:a16="http://schemas.microsoft.com/office/drawing/2014/main" id="{BCB8550F-51A4-4D08-9B1D-1BCACC3FA6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0122" y="2948093"/>
            <a:ext cx="4318580" cy="3476456"/>
          </a:xfrm>
          <a:custGeom>
            <a:avLst/>
            <a:gdLst/>
            <a:ahLst/>
            <a:cxnLst/>
            <a:rect l="l" t="t" r="r" b="b"/>
            <a:pathLst>
              <a:path w="3319524" h="3502800">
                <a:moveTo>
                  <a:pt x="0" y="0"/>
                </a:moveTo>
                <a:lnTo>
                  <a:pt x="3319524" y="0"/>
                </a:lnTo>
                <a:lnTo>
                  <a:pt x="3319524" y="3502800"/>
                </a:lnTo>
                <a:lnTo>
                  <a:pt x="0" y="35028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9611621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09646535-AEF6-4883-A4F9-EEC1F8B43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62B183B-DAC8-4C21-95DB-9CB02AF0BC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A6F8178-0D77-4430-9D7F-7AD19402AE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259B20-41B7-4AF8-A431-FD0E604881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619199"/>
            <a:ext cx="8831988" cy="576000"/>
          </a:xfrm>
        </p:spPr>
        <p:txBody>
          <a:bodyPr vert="horz" wrap="square" lIns="0" tIns="0" rIns="0" bIns="0" rtlCol="0" anchor="t" anchorCtr="0">
            <a:normAutofit/>
          </a:bodyPr>
          <a:lstStyle/>
          <a:p>
            <a:r>
              <a:rPr lang="en-US" spc="-100"/>
              <a:t>Experiment 7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71D71C-C485-464F-9495-8EB100BC60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999" y="1265256"/>
            <a:ext cx="8976451" cy="1601770"/>
          </a:xfrm>
        </p:spPr>
        <p:txBody>
          <a:bodyPr vert="horz" wrap="square" lIns="0" tIns="0" rIns="0" bIns="0" rtlCol="0">
            <a:normAutofit/>
          </a:bodyPr>
          <a:lstStyle/>
          <a:p>
            <a:r>
              <a:rPr lang="en-US" dirty="0">
                <a:solidFill>
                  <a:schemeClr val="tx2">
                    <a:lumMod val="90000"/>
                  </a:schemeClr>
                </a:solidFill>
              </a:rPr>
              <a:t>Body block method 2.4GHz outdoors testing</a:t>
            </a:r>
          </a:p>
          <a:p>
            <a:r>
              <a:rPr lang="en-US" dirty="0">
                <a:solidFill>
                  <a:schemeClr val="tx2">
                    <a:lumMod val="90000"/>
                  </a:schemeClr>
                </a:solidFill>
              </a:rPr>
              <a:t>Signal declined as the device moved further away from the hub</a:t>
            </a:r>
          </a:p>
          <a:p>
            <a:r>
              <a:rPr lang="en-US" dirty="0">
                <a:solidFill>
                  <a:schemeClr val="tx2">
                    <a:lumMod val="90000"/>
                  </a:schemeClr>
                </a:solidFill>
              </a:rPr>
              <a:t>Body block method weakened the signal </a:t>
            </a:r>
          </a:p>
        </p:txBody>
      </p:sp>
      <p:sp useBgFill="1">
        <p:nvSpPr>
          <p:cNvPr id="20" name="Freeform: Shape 19">
            <a:extLst>
              <a:ext uri="{FF2B5EF4-FFF2-40B4-BE49-F238E27FC236}">
                <a16:creationId xmlns:a16="http://schemas.microsoft.com/office/drawing/2014/main" id="{761F232A-49D7-4F3D-9C6F-5D014170AA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0" y="2543175"/>
            <a:ext cx="12191090" cy="4314826"/>
          </a:xfrm>
          <a:custGeom>
            <a:avLst/>
            <a:gdLst>
              <a:gd name="connsiteX0" fmla="*/ 2945853 w 12191090"/>
              <a:gd name="connsiteY0" fmla="*/ 0 h 4430825"/>
              <a:gd name="connsiteX1" fmla="*/ 8211918 w 12191090"/>
              <a:gd name="connsiteY1" fmla="*/ 91920 h 4430825"/>
              <a:gd name="connsiteX2" fmla="*/ 8964214 w 12191090"/>
              <a:gd name="connsiteY2" fmla="*/ 105051 h 4430825"/>
              <a:gd name="connsiteX3" fmla="*/ 9716509 w 12191090"/>
              <a:gd name="connsiteY3" fmla="*/ 118183 h 4430825"/>
              <a:gd name="connsiteX4" fmla="*/ 10920181 w 12191090"/>
              <a:gd name="connsiteY4" fmla="*/ 139193 h 4430825"/>
              <a:gd name="connsiteX5" fmla="*/ 12130833 w 12191090"/>
              <a:gd name="connsiteY5" fmla="*/ 97164 h 4430825"/>
              <a:gd name="connsiteX6" fmla="*/ 12191090 w 12191090"/>
              <a:gd name="connsiteY6" fmla="*/ 95072 h 4430825"/>
              <a:gd name="connsiteX7" fmla="*/ 12191090 w 12191090"/>
              <a:gd name="connsiteY7" fmla="*/ 4430825 h 4430825"/>
              <a:gd name="connsiteX8" fmla="*/ 10305 w 12191090"/>
              <a:gd name="connsiteY8" fmla="*/ 4430825 h 4430825"/>
              <a:gd name="connsiteX9" fmla="*/ 0 w 12191090"/>
              <a:gd name="connsiteY9" fmla="*/ 42862 h 4430825"/>
              <a:gd name="connsiteX10" fmla="*/ 105174 w 12191090"/>
              <a:gd name="connsiteY10" fmla="*/ 44699 h 4430825"/>
              <a:gd name="connsiteX11" fmla="*/ 837780 w 12191090"/>
              <a:gd name="connsiteY11" fmla="*/ 57486 h 4430825"/>
              <a:gd name="connsiteX12" fmla="*/ 1439616 w 12191090"/>
              <a:gd name="connsiteY12" fmla="*/ 67992 h 4430825"/>
              <a:gd name="connsiteX13" fmla="*/ 2945853 w 12191090"/>
              <a:gd name="connsiteY13" fmla="*/ 0 h 4430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1090" h="4430825">
                <a:moveTo>
                  <a:pt x="2945853" y="0"/>
                </a:moveTo>
                <a:cubicBezTo>
                  <a:pt x="2945853" y="0"/>
                  <a:pt x="2945853" y="0"/>
                  <a:pt x="8211918" y="91920"/>
                </a:cubicBezTo>
                <a:cubicBezTo>
                  <a:pt x="8362379" y="94546"/>
                  <a:pt x="8663297" y="99800"/>
                  <a:pt x="8964214" y="105051"/>
                </a:cubicBezTo>
                <a:cubicBezTo>
                  <a:pt x="9265134" y="110304"/>
                  <a:pt x="9415591" y="112930"/>
                  <a:pt x="9716509" y="118183"/>
                </a:cubicBezTo>
                <a:cubicBezTo>
                  <a:pt x="9716509" y="118183"/>
                  <a:pt x="9716509" y="118183"/>
                  <a:pt x="10920181" y="139193"/>
                </a:cubicBezTo>
                <a:cubicBezTo>
                  <a:pt x="10920181" y="139193"/>
                  <a:pt x="10920181" y="139193"/>
                  <a:pt x="12130833" y="97164"/>
                </a:cubicBezTo>
                <a:lnTo>
                  <a:pt x="12191090" y="95072"/>
                </a:lnTo>
                <a:lnTo>
                  <a:pt x="12191090" y="4430825"/>
                </a:lnTo>
                <a:lnTo>
                  <a:pt x="10305" y="4430825"/>
                </a:lnTo>
                <a:lnTo>
                  <a:pt x="0" y="42862"/>
                </a:lnTo>
                <a:lnTo>
                  <a:pt x="105174" y="44699"/>
                </a:lnTo>
                <a:cubicBezTo>
                  <a:pt x="365244" y="49238"/>
                  <a:pt x="612091" y="53547"/>
                  <a:pt x="837780" y="57486"/>
                </a:cubicBezTo>
                <a:cubicBezTo>
                  <a:pt x="837780" y="57486"/>
                  <a:pt x="837780" y="57486"/>
                  <a:pt x="1439616" y="67992"/>
                </a:cubicBezTo>
                <a:cubicBezTo>
                  <a:pt x="1439616" y="67992"/>
                  <a:pt x="1439616" y="67992"/>
                  <a:pt x="2945853" y="0"/>
                </a:cubicBezTo>
                <a:close/>
              </a:path>
            </a:pathLst>
          </a:cu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Picture 6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D9636965-E6E7-42E1-8AA2-CB981063FF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300" y="3082017"/>
            <a:ext cx="5509724" cy="3375870"/>
          </a:xfrm>
          <a:custGeom>
            <a:avLst/>
            <a:gdLst/>
            <a:ahLst/>
            <a:cxnLst/>
            <a:rect l="l" t="t" r="r" b="b"/>
            <a:pathLst>
              <a:path w="3344401" h="3502800">
                <a:moveTo>
                  <a:pt x="0" y="0"/>
                </a:moveTo>
                <a:lnTo>
                  <a:pt x="3344401" y="0"/>
                </a:lnTo>
                <a:lnTo>
                  <a:pt x="3344401" y="3502800"/>
                </a:lnTo>
                <a:lnTo>
                  <a:pt x="0" y="3502800"/>
                </a:lnTo>
                <a:close/>
              </a:path>
            </a:pathLst>
          </a:custGeom>
          <a:solidFill>
            <a:schemeClr val="tx1"/>
          </a:solidFill>
        </p:spPr>
      </p:pic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9937DD5E-030A-4C0C-B3C2-34AF40F892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7483" y="3082017"/>
            <a:ext cx="4928280" cy="3375871"/>
          </a:xfrm>
          <a:custGeom>
            <a:avLst/>
            <a:gdLst/>
            <a:ahLst/>
            <a:cxnLst/>
            <a:rect l="l" t="t" r="r" b="b"/>
            <a:pathLst>
              <a:path w="3344400" h="3502800">
                <a:moveTo>
                  <a:pt x="0" y="0"/>
                </a:moveTo>
                <a:lnTo>
                  <a:pt x="3344400" y="0"/>
                </a:lnTo>
                <a:lnTo>
                  <a:pt x="3344400" y="3502800"/>
                </a:lnTo>
                <a:lnTo>
                  <a:pt x="0" y="3502800"/>
                </a:lnTo>
                <a:close/>
              </a:path>
            </a:pathLst>
          </a:cu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7D25E6E-BA48-49F7-9E78-DA0551123A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0800" y="284677"/>
            <a:ext cx="3542376" cy="2485155"/>
          </a:xfrm>
          <a:custGeom>
            <a:avLst/>
            <a:gdLst/>
            <a:ahLst/>
            <a:cxnLst/>
            <a:rect l="l" t="t" r="r" b="b"/>
            <a:pathLst>
              <a:path w="3319524" h="3502800">
                <a:moveTo>
                  <a:pt x="0" y="0"/>
                </a:moveTo>
                <a:lnTo>
                  <a:pt x="3319524" y="0"/>
                </a:lnTo>
                <a:lnTo>
                  <a:pt x="3319524" y="3502800"/>
                </a:lnTo>
                <a:lnTo>
                  <a:pt x="0" y="3502800"/>
                </a:lnTo>
                <a:close/>
              </a:path>
            </a:pathLst>
          </a:cu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20535247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9646535-AEF6-4883-A4F9-EEC1F8B43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991C066-AC4D-4E9D-B3B3-3BCEC4CD8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FB37042-5917-483B-8420-94B65970AD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D69F41-D47D-45A2-8BD0-E929B932D8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619199"/>
            <a:ext cx="8831988" cy="576000"/>
          </a:xfrm>
        </p:spPr>
        <p:txBody>
          <a:bodyPr vert="horz" wrap="square" lIns="0" tIns="0" rIns="0" bIns="0" rtlCol="0" anchor="t" anchorCtr="0">
            <a:normAutofit/>
          </a:bodyPr>
          <a:lstStyle/>
          <a:p>
            <a:r>
              <a:rPr lang="en-US" spc="-100"/>
              <a:t>Experiment 8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DA7F6B-239B-494F-A160-FFF8A99BBB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999" y="1265256"/>
            <a:ext cx="8831989" cy="709746"/>
          </a:xfrm>
        </p:spPr>
        <p:txBody>
          <a:bodyPr vert="horz" wrap="square" lIns="0" tIns="0" rIns="0" bIns="0" rtlCol="0">
            <a:normAutofit/>
          </a:bodyPr>
          <a:lstStyle/>
          <a:p>
            <a:pPr marL="0" indent="0">
              <a:buNone/>
            </a:pPr>
            <a:r>
              <a:rPr lang="en-US">
                <a:solidFill>
                  <a:schemeClr val="tx2">
                    <a:lumMod val="90000"/>
                  </a:schemeClr>
                </a:solidFill>
              </a:rPr>
              <a:t>Body block method 5GHz indoors testing </a:t>
            </a:r>
          </a:p>
        </p:txBody>
      </p:sp>
      <p:sp useBgFill="1">
        <p:nvSpPr>
          <p:cNvPr id="18" name="Freeform: Shape 17">
            <a:extLst>
              <a:ext uri="{FF2B5EF4-FFF2-40B4-BE49-F238E27FC236}">
                <a16:creationId xmlns:a16="http://schemas.microsoft.com/office/drawing/2014/main" id="{13FA3211-8731-425C-9A21-D948374627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0" y="2543175"/>
            <a:ext cx="12191090" cy="4314826"/>
          </a:xfrm>
          <a:custGeom>
            <a:avLst/>
            <a:gdLst>
              <a:gd name="connsiteX0" fmla="*/ 2945853 w 12191090"/>
              <a:gd name="connsiteY0" fmla="*/ 0 h 4430825"/>
              <a:gd name="connsiteX1" fmla="*/ 8211918 w 12191090"/>
              <a:gd name="connsiteY1" fmla="*/ 91920 h 4430825"/>
              <a:gd name="connsiteX2" fmla="*/ 8964214 w 12191090"/>
              <a:gd name="connsiteY2" fmla="*/ 105051 h 4430825"/>
              <a:gd name="connsiteX3" fmla="*/ 9716509 w 12191090"/>
              <a:gd name="connsiteY3" fmla="*/ 118183 h 4430825"/>
              <a:gd name="connsiteX4" fmla="*/ 10920181 w 12191090"/>
              <a:gd name="connsiteY4" fmla="*/ 139193 h 4430825"/>
              <a:gd name="connsiteX5" fmla="*/ 12130833 w 12191090"/>
              <a:gd name="connsiteY5" fmla="*/ 97164 h 4430825"/>
              <a:gd name="connsiteX6" fmla="*/ 12191090 w 12191090"/>
              <a:gd name="connsiteY6" fmla="*/ 95072 h 4430825"/>
              <a:gd name="connsiteX7" fmla="*/ 12191090 w 12191090"/>
              <a:gd name="connsiteY7" fmla="*/ 4430825 h 4430825"/>
              <a:gd name="connsiteX8" fmla="*/ 10305 w 12191090"/>
              <a:gd name="connsiteY8" fmla="*/ 4430825 h 4430825"/>
              <a:gd name="connsiteX9" fmla="*/ 0 w 12191090"/>
              <a:gd name="connsiteY9" fmla="*/ 42862 h 4430825"/>
              <a:gd name="connsiteX10" fmla="*/ 105174 w 12191090"/>
              <a:gd name="connsiteY10" fmla="*/ 44699 h 4430825"/>
              <a:gd name="connsiteX11" fmla="*/ 837780 w 12191090"/>
              <a:gd name="connsiteY11" fmla="*/ 57486 h 4430825"/>
              <a:gd name="connsiteX12" fmla="*/ 1439616 w 12191090"/>
              <a:gd name="connsiteY12" fmla="*/ 67992 h 4430825"/>
              <a:gd name="connsiteX13" fmla="*/ 2945853 w 12191090"/>
              <a:gd name="connsiteY13" fmla="*/ 0 h 4430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1090" h="4430825">
                <a:moveTo>
                  <a:pt x="2945853" y="0"/>
                </a:moveTo>
                <a:cubicBezTo>
                  <a:pt x="2945853" y="0"/>
                  <a:pt x="2945853" y="0"/>
                  <a:pt x="8211918" y="91920"/>
                </a:cubicBezTo>
                <a:cubicBezTo>
                  <a:pt x="8362379" y="94546"/>
                  <a:pt x="8663297" y="99800"/>
                  <a:pt x="8964214" y="105051"/>
                </a:cubicBezTo>
                <a:cubicBezTo>
                  <a:pt x="9265134" y="110304"/>
                  <a:pt x="9415591" y="112930"/>
                  <a:pt x="9716509" y="118183"/>
                </a:cubicBezTo>
                <a:cubicBezTo>
                  <a:pt x="9716509" y="118183"/>
                  <a:pt x="9716509" y="118183"/>
                  <a:pt x="10920181" y="139193"/>
                </a:cubicBezTo>
                <a:cubicBezTo>
                  <a:pt x="10920181" y="139193"/>
                  <a:pt x="10920181" y="139193"/>
                  <a:pt x="12130833" y="97164"/>
                </a:cubicBezTo>
                <a:lnTo>
                  <a:pt x="12191090" y="95072"/>
                </a:lnTo>
                <a:lnTo>
                  <a:pt x="12191090" y="4430825"/>
                </a:lnTo>
                <a:lnTo>
                  <a:pt x="10305" y="4430825"/>
                </a:lnTo>
                <a:lnTo>
                  <a:pt x="0" y="42862"/>
                </a:lnTo>
                <a:lnTo>
                  <a:pt x="105174" y="44699"/>
                </a:lnTo>
                <a:cubicBezTo>
                  <a:pt x="365244" y="49238"/>
                  <a:pt x="612091" y="53547"/>
                  <a:pt x="837780" y="57486"/>
                </a:cubicBezTo>
                <a:cubicBezTo>
                  <a:pt x="837780" y="57486"/>
                  <a:pt x="837780" y="57486"/>
                  <a:pt x="1439616" y="67992"/>
                </a:cubicBezTo>
                <a:cubicBezTo>
                  <a:pt x="1439616" y="67992"/>
                  <a:pt x="1439616" y="67992"/>
                  <a:pt x="2945853" y="0"/>
                </a:cubicBezTo>
                <a:close/>
              </a:path>
            </a:pathLst>
          </a:cu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Picture 6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37ED5D24-7366-45FE-B1BE-C6E206B9C0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999" y="2127402"/>
            <a:ext cx="6788330" cy="4342386"/>
          </a:xfrm>
          <a:custGeom>
            <a:avLst/>
            <a:gdLst/>
            <a:ahLst/>
            <a:cxnLst/>
            <a:rect l="l" t="t" r="r" b="b"/>
            <a:pathLst>
              <a:path w="5184163" h="3501162">
                <a:moveTo>
                  <a:pt x="0" y="0"/>
                </a:moveTo>
                <a:lnTo>
                  <a:pt x="5184163" y="0"/>
                </a:lnTo>
                <a:lnTo>
                  <a:pt x="5184163" y="3501162"/>
                </a:lnTo>
                <a:lnTo>
                  <a:pt x="0" y="3501162"/>
                </a:lnTo>
                <a:close/>
              </a:path>
            </a:pathLst>
          </a:cu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25649757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9646535-AEF6-4883-A4F9-EEC1F8B43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E991C066-AC4D-4E9D-B3B3-3BCEC4CD8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FB37042-5917-483B-8420-94B65970AD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AA1317-3DE9-422C-9E5F-E8B0E4FA21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619199"/>
            <a:ext cx="8831988" cy="576000"/>
          </a:xfrm>
        </p:spPr>
        <p:txBody>
          <a:bodyPr vert="horz" wrap="square" lIns="0" tIns="0" rIns="0" bIns="0" rtlCol="0" anchor="t" anchorCtr="0">
            <a:normAutofit/>
          </a:bodyPr>
          <a:lstStyle/>
          <a:p>
            <a:r>
              <a:rPr lang="en-US" spc="-100"/>
              <a:t>Experiment 8 -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556FFE-DBD6-4395-A5F0-EEE10AEE99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999" y="1265256"/>
            <a:ext cx="8831989" cy="709746"/>
          </a:xfrm>
        </p:spPr>
        <p:txBody>
          <a:bodyPr vert="horz" wrap="square" lIns="0" tIns="0" rIns="0" bIns="0" rtlCol="0">
            <a:normAutofit/>
          </a:bodyPr>
          <a:lstStyle/>
          <a:p>
            <a:r>
              <a:rPr lang="en-US" dirty="0">
                <a:solidFill>
                  <a:schemeClr val="tx2">
                    <a:lumMod val="90000"/>
                  </a:schemeClr>
                </a:solidFill>
              </a:rPr>
              <a:t>Signal strength is very strong when close to the HUB</a:t>
            </a:r>
          </a:p>
        </p:txBody>
      </p:sp>
      <p:sp useBgFill="1">
        <p:nvSpPr>
          <p:cNvPr id="16" name="Freeform: Shape 15">
            <a:extLst>
              <a:ext uri="{FF2B5EF4-FFF2-40B4-BE49-F238E27FC236}">
                <a16:creationId xmlns:a16="http://schemas.microsoft.com/office/drawing/2014/main" id="{13FA3211-8731-425C-9A21-D948374627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0" y="2543175"/>
            <a:ext cx="12191090" cy="4314826"/>
          </a:xfrm>
          <a:custGeom>
            <a:avLst/>
            <a:gdLst>
              <a:gd name="connsiteX0" fmla="*/ 2945853 w 12191090"/>
              <a:gd name="connsiteY0" fmla="*/ 0 h 4430825"/>
              <a:gd name="connsiteX1" fmla="*/ 8211918 w 12191090"/>
              <a:gd name="connsiteY1" fmla="*/ 91920 h 4430825"/>
              <a:gd name="connsiteX2" fmla="*/ 8964214 w 12191090"/>
              <a:gd name="connsiteY2" fmla="*/ 105051 h 4430825"/>
              <a:gd name="connsiteX3" fmla="*/ 9716509 w 12191090"/>
              <a:gd name="connsiteY3" fmla="*/ 118183 h 4430825"/>
              <a:gd name="connsiteX4" fmla="*/ 10920181 w 12191090"/>
              <a:gd name="connsiteY4" fmla="*/ 139193 h 4430825"/>
              <a:gd name="connsiteX5" fmla="*/ 12130833 w 12191090"/>
              <a:gd name="connsiteY5" fmla="*/ 97164 h 4430825"/>
              <a:gd name="connsiteX6" fmla="*/ 12191090 w 12191090"/>
              <a:gd name="connsiteY6" fmla="*/ 95072 h 4430825"/>
              <a:gd name="connsiteX7" fmla="*/ 12191090 w 12191090"/>
              <a:gd name="connsiteY7" fmla="*/ 4430825 h 4430825"/>
              <a:gd name="connsiteX8" fmla="*/ 10305 w 12191090"/>
              <a:gd name="connsiteY8" fmla="*/ 4430825 h 4430825"/>
              <a:gd name="connsiteX9" fmla="*/ 0 w 12191090"/>
              <a:gd name="connsiteY9" fmla="*/ 42862 h 4430825"/>
              <a:gd name="connsiteX10" fmla="*/ 105174 w 12191090"/>
              <a:gd name="connsiteY10" fmla="*/ 44699 h 4430825"/>
              <a:gd name="connsiteX11" fmla="*/ 837780 w 12191090"/>
              <a:gd name="connsiteY11" fmla="*/ 57486 h 4430825"/>
              <a:gd name="connsiteX12" fmla="*/ 1439616 w 12191090"/>
              <a:gd name="connsiteY12" fmla="*/ 67992 h 4430825"/>
              <a:gd name="connsiteX13" fmla="*/ 2945853 w 12191090"/>
              <a:gd name="connsiteY13" fmla="*/ 0 h 4430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1090" h="4430825">
                <a:moveTo>
                  <a:pt x="2945853" y="0"/>
                </a:moveTo>
                <a:cubicBezTo>
                  <a:pt x="2945853" y="0"/>
                  <a:pt x="2945853" y="0"/>
                  <a:pt x="8211918" y="91920"/>
                </a:cubicBezTo>
                <a:cubicBezTo>
                  <a:pt x="8362379" y="94546"/>
                  <a:pt x="8663297" y="99800"/>
                  <a:pt x="8964214" y="105051"/>
                </a:cubicBezTo>
                <a:cubicBezTo>
                  <a:pt x="9265134" y="110304"/>
                  <a:pt x="9415591" y="112930"/>
                  <a:pt x="9716509" y="118183"/>
                </a:cubicBezTo>
                <a:cubicBezTo>
                  <a:pt x="9716509" y="118183"/>
                  <a:pt x="9716509" y="118183"/>
                  <a:pt x="10920181" y="139193"/>
                </a:cubicBezTo>
                <a:cubicBezTo>
                  <a:pt x="10920181" y="139193"/>
                  <a:pt x="10920181" y="139193"/>
                  <a:pt x="12130833" y="97164"/>
                </a:cubicBezTo>
                <a:lnTo>
                  <a:pt x="12191090" y="95072"/>
                </a:lnTo>
                <a:lnTo>
                  <a:pt x="12191090" y="4430825"/>
                </a:lnTo>
                <a:lnTo>
                  <a:pt x="10305" y="4430825"/>
                </a:lnTo>
                <a:lnTo>
                  <a:pt x="0" y="42862"/>
                </a:lnTo>
                <a:lnTo>
                  <a:pt x="105174" y="44699"/>
                </a:lnTo>
                <a:cubicBezTo>
                  <a:pt x="365244" y="49238"/>
                  <a:pt x="612091" y="53547"/>
                  <a:pt x="837780" y="57486"/>
                </a:cubicBezTo>
                <a:cubicBezTo>
                  <a:pt x="837780" y="57486"/>
                  <a:pt x="837780" y="57486"/>
                  <a:pt x="1439616" y="67992"/>
                </a:cubicBezTo>
                <a:cubicBezTo>
                  <a:pt x="1439616" y="67992"/>
                  <a:pt x="1439616" y="67992"/>
                  <a:pt x="2945853" y="0"/>
                </a:cubicBezTo>
                <a:close/>
              </a:path>
            </a:pathLst>
          </a:cu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ADAF83-2E74-4191-9FC9-3710861C7C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3038" y="2372426"/>
            <a:ext cx="3315393" cy="4159191"/>
          </a:xfrm>
          <a:custGeom>
            <a:avLst/>
            <a:gdLst/>
            <a:ahLst/>
            <a:cxnLst/>
            <a:rect l="l" t="t" r="r" b="b"/>
            <a:pathLst>
              <a:path w="5184162" h="3501162">
                <a:moveTo>
                  <a:pt x="0" y="0"/>
                </a:moveTo>
                <a:lnTo>
                  <a:pt x="5184162" y="0"/>
                </a:lnTo>
                <a:lnTo>
                  <a:pt x="5184162" y="3501162"/>
                </a:lnTo>
                <a:lnTo>
                  <a:pt x="0" y="3501162"/>
                </a:lnTo>
                <a:close/>
              </a:path>
            </a:pathLst>
          </a:custGeom>
          <a:solidFill>
            <a:schemeClr val="tx1"/>
          </a:solidFill>
        </p:spPr>
      </p:pic>
      <p:pic>
        <p:nvPicPr>
          <p:cNvPr id="4" name="Picture 3" descr="Chart&#10;&#10;Description automatically generated with medium confidence">
            <a:extLst>
              <a:ext uri="{FF2B5EF4-FFF2-40B4-BE49-F238E27FC236}">
                <a16:creationId xmlns:a16="http://schemas.microsoft.com/office/drawing/2014/main" id="{9F700B68-2AD6-41E2-A918-C2699B7E3E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543174"/>
            <a:ext cx="4992810" cy="3594827"/>
          </a:xfrm>
          <a:custGeom>
            <a:avLst/>
            <a:gdLst/>
            <a:ahLst/>
            <a:cxnLst/>
            <a:rect l="l" t="t" r="r" b="b"/>
            <a:pathLst>
              <a:path w="5184163" h="3501162">
                <a:moveTo>
                  <a:pt x="0" y="0"/>
                </a:moveTo>
                <a:lnTo>
                  <a:pt x="5184163" y="0"/>
                </a:lnTo>
                <a:lnTo>
                  <a:pt x="5184163" y="3501162"/>
                </a:lnTo>
                <a:lnTo>
                  <a:pt x="0" y="3501162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5682861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05D1035C-3BF0-4FE0-B3A3-1062F8600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B1D57D-80AE-48EA-89BF-2D0206C1B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619200"/>
            <a:ext cx="4991961" cy="1477328"/>
          </a:xfrm>
        </p:spPr>
        <p:txBody>
          <a:bodyPr wrap="square" anchor="ctr">
            <a:normAutofit/>
          </a:bodyPr>
          <a:lstStyle/>
          <a:p>
            <a:r>
              <a:rPr lang="en-GB" dirty="0"/>
              <a:t>Achievements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859406-EFC1-4286-B44F-779372C1B9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0" y="2096528"/>
            <a:ext cx="5376000" cy="3661345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GB"/>
              <a:t>Completed WiFi testing for 2.4GHz &amp; 5GHz</a:t>
            </a:r>
          </a:p>
          <a:p>
            <a:pPr>
              <a:lnSpc>
                <a:spcPct val="110000"/>
              </a:lnSpc>
            </a:pPr>
            <a:r>
              <a:rPr lang="en-GB"/>
              <a:t>Bought and used an SDR</a:t>
            </a:r>
          </a:p>
          <a:p>
            <a:pPr>
              <a:lnSpc>
                <a:spcPct val="110000"/>
              </a:lnSpc>
            </a:pPr>
            <a:r>
              <a:rPr lang="en-GB"/>
              <a:t>Body block method testing</a:t>
            </a:r>
          </a:p>
          <a:p>
            <a:pPr>
              <a:lnSpc>
                <a:spcPct val="110000"/>
              </a:lnSpc>
            </a:pPr>
            <a:r>
              <a:rPr lang="en-GB"/>
              <a:t>Completed final report</a:t>
            </a:r>
          </a:p>
          <a:p>
            <a:pPr>
              <a:lnSpc>
                <a:spcPct val="110000"/>
              </a:lnSpc>
            </a:pPr>
            <a:r>
              <a:rPr lang="en-GB"/>
              <a:t>Background research completed</a:t>
            </a:r>
          </a:p>
          <a:p>
            <a:pPr>
              <a:lnSpc>
                <a:spcPct val="110000"/>
              </a:lnSpc>
            </a:pPr>
            <a:r>
              <a:rPr lang="en-GB"/>
              <a:t>CE301 deadlines completed &amp; submitted on time</a:t>
            </a:r>
          </a:p>
        </p:txBody>
      </p:sp>
      <p:pic>
        <p:nvPicPr>
          <p:cNvPr id="2050" name="Picture 2" descr="When It Comes to Achievement, There's Good News and Bad News | Inc.com">
            <a:extLst>
              <a:ext uri="{FF2B5EF4-FFF2-40B4-BE49-F238E27FC236}">
                <a16:creationId xmlns:a16="http://schemas.microsoft.com/office/drawing/2014/main" id="{580EBA7F-7050-468F-8868-B5443216F3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79" r="25673"/>
          <a:stretch/>
        </p:blipFill>
        <p:spPr bwMode="auto">
          <a:xfrm>
            <a:off x="6529065" y="10"/>
            <a:ext cx="5662937" cy="6857990"/>
          </a:xfrm>
          <a:custGeom>
            <a:avLst/>
            <a:gdLst/>
            <a:ahLst/>
            <a:cxnLst/>
            <a:rect l="l" t="t" r="r" b="b"/>
            <a:pathLst>
              <a:path w="5662937" h="6858000">
                <a:moveTo>
                  <a:pt x="598332" y="0"/>
                </a:moveTo>
                <a:lnTo>
                  <a:pt x="5662937" y="0"/>
                </a:lnTo>
                <a:lnTo>
                  <a:pt x="5662937" y="6858000"/>
                </a:lnTo>
                <a:lnTo>
                  <a:pt x="0" y="6858000"/>
                </a:lnTo>
                <a:lnTo>
                  <a:pt x="78957" y="6777438"/>
                </a:lnTo>
                <a:cubicBezTo>
                  <a:pt x="291624" y="6544265"/>
                  <a:pt x="490445" y="6275955"/>
                  <a:pt x="672224" y="5969316"/>
                </a:cubicBezTo>
                <a:cubicBezTo>
                  <a:pt x="914596" y="5515036"/>
                  <a:pt x="1066079" y="5030470"/>
                  <a:pt x="1217562" y="4515619"/>
                </a:cubicBezTo>
                <a:cubicBezTo>
                  <a:pt x="1338748" y="3970483"/>
                  <a:pt x="1399341" y="3516203"/>
                  <a:pt x="1399341" y="3061922"/>
                </a:cubicBezTo>
                <a:cubicBezTo>
                  <a:pt x="1399341" y="1948936"/>
                  <a:pt x="1190579" y="1021447"/>
                  <a:pt x="773055" y="27945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26104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5BB3780B-63EB-450D-A804-D6AA12F98E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E0847A5-A329-48CD-B3A7-3892FF6DA7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037D8E-B2BA-4395-80F7-0D12EC547F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619200"/>
            <a:ext cx="4991961" cy="1477328"/>
          </a:xfrm>
        </p:spPr>
        <p:txBody>
          <a:bodyPr wrap="square" anchor="ctr">
            <a:normAutofit/>
          </a:bodyPr>
          <a:lstStyle/>
          <a:p>
            <a:r>
              <a:rPr lang="en-GB" dirty="0"/>
              <a:t>Setbacks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0A28BA-8F33-482A-98F4-5555812021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0" y="1828800"/>
            <a:ext cx="5214344" cy="3929073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GB" sz="1800" dirty="0"/>
              <a:t>Not being able to use a drone</a:t>
            </a:r>
          </a:p>
          <a:p>
            <a:pPr>
              <a:lnSpc>
                <a:spcPct val="110000"/>
              </a:lnSpc>
            </a:pPr>
            <a:r>
              <a:rPr lang="en-GB" sz="1800" dirty="0"/>
              <a:t>Not being able to comeback to my university accommodation in 2</a:t>
            </a:r>
            <a:r>
              <a:rPr lang="en-GB" sz="1800" baseline="30000" dirty="0"/>
              <a:t>nd</a:t>
            </a:r>
            <a:r>
              <a:rPr lang="en-GB" sz="1800" dirty="0"/>
              <a:t> Term</a:t>
            </a:r>
          </a:p>
          <a:p>
            <a:pPr>
              <a:lnSpc>
                <a:spcPct val="110000"/>
              </a:lnSpc>
            </a:pPr>
            <a:r>
              <a:rPr lang="en-GB" sz="1800" dirty="0"/>
              <a:t>Lack of equipment</a:t>
            </a:r>
          </a:p>
          <a:p>
            <a:pPr>
              <a:lnSpc>
                <a:spcPct val="110000"/>
              </a:lnSpc>
            </a:pPr>
            <a:r>
              <a:rPr lang="en-GB" sz="1800" dirty="0"/>
              <a:t>Time constraints</a:t>
            </a:r>
          </a:p>
          <a:p>
            <a:pPr>
              <a:lnSpc>
                <a:spcPct val="110000"/>
              </a:lnSpc>
            </a:pPr>
            <a:r>
              <a:rPr lang="en-GB" sz="1800" dirty="0"/>
              <a:t>The pandemic, the university closing the Hardware lab and everything being done through zoom/online</a:t>
            </a:r>
          </a:p>
          <a:p>
            <a:pPr>
              <a:lnSpc>
                <a:spcPct val="110000"/>
              </a:lnSpc>
            </a:pPr>
            <a:r>
              <a:rPr lang="en-GB" sz="1800" dirty="0"/>
              <a:t>Not having the equipment to test for 5.8GHz signals – (Had to settle for 5GHz testing)</a:t>
            </a:r>
          </a:p>
        </p:txBody>
      </p:sp>
      <p:pic>
        <p:nvPicPr>
          <p:cNvPr id="1026" name="Picture 2" descr="The 4 Most Common Business Setbacks and How to Recover">
            <a:extLst>
              <a:ext uri="{FF2B5EF4-FFF2-40B4-BE49-F238E27FC236}">
                <a16:creationId xmlns:a16="http://schemas.microsoft.com/office/drawing/2014/main" id="{48F98C32-ED4C-4B40-84E5-2500F892ED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28" r="15647" b="-1"/>
          <a:stretch/>
        </p:blipFill>
        <p:spPr bwMode="auto">
          <a:xfrm>
            <a:off x="6257657" y="566767"/>
            <a:ext cx="5361537" cy="5404109"/>
          </a:xfrm>
          <a:custGeom>
            <a:avLst/>
            <a:gdLst/>
            <a:ahLst/>
            <a:cxnLst/>
            <a:rect l="l" t="t" r="r" b="b"/>
            <a:pathLst>
              <a:path w="5361537" h="5404109">
                <a:moveTo>
                  <a:pt x="2870828" y="1041"/>
                </a:moveTo>
                <a:cubicBezTo>
                  <a:pt x="3203581" y="14830"/>
                  <a:pt x="3513736" y="163111"/>
                  <a:pt x="3800184" y="290250"/>
                </a:cubicBezTo>
                <a:cubicBezTo>
                  <a:pt x="4171154" y="479730"/>
                  <a:pt x="4508586" y="661721"/>
                  <a:pt x="4702438" y="1026076"/>
                </a:cubicBezTo>
                <a:lnTo>
                  <a:pt x="4959549" y="1326248"/>
                </a:lnTo>
                <a:cubicBezTo>
                  <a:pt x="5129003" y="1601579"/>
                  <a:pt x="5186377" y="1874538"/>
                  <a:pt x="5266423" y="2173276"/>
                </a:cubicBezTo>
                <a:cubicBezTo>
                  <a:pt x="5322579" y="2382854"/>
                  <a:pt x="5370498" y="2561686"/>
                  <a:pt x="5358128" y="2694064"/>
                </a:cubicBezTo>
                <a:cubicBezTo>
                  <a:pt x="5387135" y="3102588"/>
                  <a:pt x="5225012" y="3513996"/>
                  <a:pt x="5101614" y="3771685"/>
                </a:cubicBezTo>
                <a:cubicBezTo>
                  <a:pt x="4997551" y="4040670"/>
                  <a:pt x="4756585" y="4494622"/>
                  <a:pt x="4442699" y="4781934"/>
                </a:cubicBezTo>
                <a:cubicBezTo>
                  <a:pt x="4128813" y="5069245"/>
                  <a:pt x="3867535" y="5122778"/>
                  <a:pt x="3526897" y="5225036"/>
                </a:cubicBezTo>
                <a:cubicBezTo>
                  <a:pt x="3186396" y="5327806"/>
                  <a:pt x="2777866" y="5432329"/>
                  <a:pt x="2398771" y="5397154"/>
                </a:cubicBezTo>
                <a:cubicBezTo>
                  <a:pt x="2019540" y="5361468"/>
                  <a:pt x="1637694" y="5196321"/>
                  <a:pt x="1251137" y="5011566"/>
                </a:cubicBezTo>
                <a:cubicBezTo>
                  <a:pt x="928921" y="4825498"/>
                  <a:pt x="428548" y="4335676"/>
                  <a:pt x="348364" y="4036426"/>
                </a:cubicBezTo>
                <a:cubicBezTo>
                  <a:pt x="268180" y="3737176"/>
                  <a:pt x="-82248" y="2964977"/>
                  <a:pt x="17820" y="2441683"/>
                </a:cubicBezTo>
                <a:cubicBezTo>
                  <a:pt x="117889" y="1918389"/>
                  <a:pt x="122569" y="1757316"/>
                  <a:pt x="362894" y="1276624"/>
                </a:cubicBezTo>
                <a:cubicBezTo>
                  <a:pt x="659155" y="828176"/>
                  <a:pt x="1338551" y="373177"/>
                  <a:pt x="1764257" y="227256"/>
                </a:cubicBezTo>
                <a:cubicBezTo>
                  <a:pt x="2005919" y="114722"/>
                  <a:pt x="2440806" y="61902"/>
                  <a:pt x="2530583" y="37846"/>
                </a:cubicBezTo>
                <a:cubicBezTo>
                  <a:pt x="2646482" y="6791"/>
                  <a:pt x="2759910" y="-3556"/>
                  <a:pt x="2870828" y="104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57890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D9EE878-8329-4F4B-8ADC-9BB75DEBB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2DF3FB8-BCC2-430C-A8A9-0057716881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8D724D7F-C49C-4010-ADAF-9C5CD18D45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928406" cy="6858000"/>
          </a:xfrm>
          <a:custGeom>
            <a:avLst/>
            <a:gdLst>
              <a:gd name="connsiteX0" fmla="*/ 0 w 7928406"/>
              <a:gd name="connsiteY0" fmla="*/ 0 h 6858000"/>
              <a:gd name="connsiteX1" fmla="*/ 7127397 w 7928406"/>
              <a:gd name="connsiteY1" fmla="*/ 0 h 6858000"/>
              <a:gd name="connsiteX2" fmla="*/ 7302120 w 7928406"/>
              <a:gd name="connsiteY2" fmla="*/ 279455 h 6858000"/>
              <a:gd name="connsiteX3" fmla="*/ 7928406 w 7928406"/>
              <a:gd name="connsiteY3" fmla="*/ 3061922 h 6858000"/>
              <a:gd name="connsiteX4" fmla="*/ 7746627 w 7928406"/>
              <a:gd name="connsiteY4" fmla="*/ 4515619 h 6858000"/>
              <a:gd name="connsiteX5" fmla="*/ 7201289 w 7928406"/>
              <a:gd name="connsiteY5" fmla="*/ 5969316 h 6858000"/>
              <a:gd name="connsiteX6" fmla="*/ 6608022 w 7928406"/>
              <a:gd name="connsiteY6" fmla="*/ 6777438 h 6858000"/>
              <a:gd name="connsiteX7" fmla="*/ 6529065 w 7928406"/>
              <a:gd name="connsiteY7" fmla="*/ 6858000 h 6858000"/>
              <a:gd name="connsiteX8" fmla="*/ 0 w 7928406"/>
              <a:gd name="connsiteY8" fmla="*/ 6858000 h 6858000"/>
              <a:gd name="connsiteX9" fmla="*/ 0 w 7928406"/>
              <a:gd name="connsiteY9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928406" h="6858000">
                <a:moveTo>
                  <a:pt x="0" y="0"/>
                </a:moveTo>
                <a:lnTo>
                  <a:pt x="7127397" y="0"/>
                </a:lnTo>
                <a:lnTo>
                  <a:pt x="7302120" y="279455"/>
                </a:lnTo>
                <a:cubicBezTo>
                  <a:pt x="7719644" y="1021447"/>
                  <a:pt x="7928406" y="1948936"/>
                  <a:pt x="7928406" y="3061922"/>
                </a:cubicBezTo>
                <a:cubicBezTo>
                  <a:pt x="7928406" y="3516203"/>
                  <a:pt x="7867813" y="3970483"/>
                  <a:pt x="7746627" y="4515619"/>
                </a:cubicBezTo>
                <a:cubicBezTo>
                  <a:pt x="7595144" y="5030470"/>
                  <a:pt x="7443661" y="5515036"/>
                  <a:pt x="7201289" y="5969316"/>
                </a:cubicBezTo>
                <a:cubicBezTo>
                  <a:pt x="7019510" y="6275955"/>
                  <a:pt x="6820689" y="6544265"/>
                  <a:pt x="6608022" y="6777438"/>
                </a:cubicBezTo>
                <a:lnTo>
                  <a:pt x="6529065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EBCFDA-3D38-4C76-ADB7-F0F7571FE8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0000" y="720000"/>
            <a:ext cx="5015638" cy="1832700"/>
          </a:xfrm>
        </p:spPr>
        <p:txBody>
          <a:bodyPr>
            <a:normAutofit/>
          </a:bodyPr>
          <a:lstStyle/>
          <a:p>
            <a:r>
              <a:rPr lang="en-GB" dirty="0"/>
              <a:t>Project planning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CCA0C4-04F3-4078-8027-C1EC15F310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0000" y="4032000"/>
            <a:ext cx="5015638" cy="1734291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GB" sz="2400">
                <a:solidFill>
                  <a:schemeClr val="tx2">
                    <a:lumMod val="90000"/>
                  </a:schemeClr>
                </a:solidFill>
              </a:rPr>
              <a:t>JIRA – Used to manage tasks and project</a:t>
            </a:r>
          </a:p>
          <a:p>
            <a:pPr>
              <a:lnSpc>
                <a:spcPct val="110000"/>
              </a:lnSpc>
            </a:pPr>
            <a:r>
              <a:rPr lang="en-GB" sz="2400">
                <a:solidFill>
                  <a:schemeClr val="tx2">
                    <a:lumMod val="90000"/>
                  </a:schemeClr>
                </a:solidFill>
              </a:rPr>
              <a:t>GitLab – Used for technical documentation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C617CD74-DAD7-4AD1-9F46-B9863AB622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64537" y="1122672"/>
            <a:ext cx="3094787" cy="1719326"/>
          </a:xfrm>
          <a:custGeom>
            <a:avLst/>
            <a:gdLst/>
            <a:ahLst/>
            <a:cxnLst/>
            <a:rect l="l" t="t" r="r" b="b"/>
            <a:pathLst>
              <a:path w="5014800" h="2524669">
                <a:moveTo>
                  <a:pt x="0" y="0"/>
                </a:moveTo>
                <a:lnTo>
                  <a:pt x="5014800" y="0"/>
                </a:lnTo>
                <a:lnTo>
                  <a:pt x="5014800" y="2524669"/>
                </a:lnTo>
                <a:lnTo>
                  <a:pt x="0" y="2524669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Press kit | GitLab">
            <a:extLst>
              <a:ext uri="{FF2B5EF4-FFF2-40B4-BE49-F238E27FC236}">
                <a16:creationId xmlns:a16="http://schemas.microsoft.com/office/drawing/2014/main" id="{4095DAA0-64E5-488D-B0F6-7C401AE942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58" b="12687"/>
          <a:stretch/>
        </p:blipFill>
        <p:spPr bwMode="auto">
          <a:xfrm>
            <a:off x="8364537" y="4335968"/>
            <a:ext cx="3094787" cy="1062071"/>
          </a:xfrm>
          <a:custGeom>
            <a:avLst/>
            <a:gdLst/>
            <a:ahLst/>
            <a:cxnLst/>
            <a:rect l="l" t="t" r="r" b="b"/>
            <a:pathLst>
              <a:path w="5014800" h="2524669">
                <a:moveTo>
                  <a:pt x="0" y="0"/>
                </a:moveTo>
                <a:lnTo>
                  <a:pt x="5014800" y="0"/>
                </a:lnTo>
                <a:lnTo>
                  <a:pt x="5014800" y="2524669"/>
                </a:lnTo>
                <a:lnTo>
                  <a:pt x="0" y="2524669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17213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44CA4-D2EC-4444-8231-DE7FDCE92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Project planning record graph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B19916-8177-428B-8377-2124A5A824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678" y="1868733"/>
            <a:ext cx="10728322" cy="4606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3660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38" name="Rectangle 70">
            <a:extLst>
              <a:ext uri="{FF2B5EF4-FFF2-40B4-BE49-F238E27FC236}">
                <a16:creationId xmlns:a16="http://schemas.microsoft.com/office/drawing/2014/main" id="{1F6964C7-4422-41D3-BFD7-121069A329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39" name="Rectangle 72">
            <a:extLst>
              <a:ext uri="{FF2B5EF4-FFF2-40B4-BE49-F238E27FC236}">
                <a16:creationId xmlns:a16="http://schemas.microsoft.com/office/drawing/2014/main" id="{0569CB96-0A96-471A-BF21-CCA92128DB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140" name="Freeform: Shape 74">
            <a:extLst>
              <a:ext uri="{FF2B5EF4-FFF2-40B4-BE49-F238E27FC236}">
                <a16:creationId xmlns:a16="http://schemas.microsoft.com/office/drawing/2014/main" id="{A5A34984-5CF0-4646-BBCE-D71144386C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928406" cy="6858000"/>
          </a:xfrm>
          <a:custGeom>
            <a:avLst/>
            <a:gdLst>
              <a:gd name="connsiteX0" fmla="*/ 0 w 7928406"/>
              <a:gd name="connsiteY0" fmla="*/ 0 h 6858000"/>
              <a:gd name="connsiteX1" fmla="*/ 7127397 w 7928406"/>
              <a:gd name="connsiteY1" fmla="*/ 0 h 6858000"/>
              <a:gd name="connsiteX2" fmla="*/ 7302120 w 7928406"/>
              <a:gd name="connsiteY2" fmla="*/ 279455 h 6858000"/>
              <a:gd name="connsiteX3" fmla="*/ 7928406 w 7928406"/>
              <a:gd name="connsiteY3" fmla="*/ 3061922 h 6858000"/>
              <a:gd name="connsiteX4" fmla="*/ 7746627 w 7928406"/>
              <a:gd name="connsiteY4" fmla="*/ 4515619 h 6858000"/>
              <a:gd name="connsiteX5" fmla="*/ 7201289 w 7928406"/>
              <a:gd name="connsiteY5" fmla="*/ 5969316 h 6858000"/>
              <a:gd name="connsiteX6" fmla="*/ 6608022 w 7928406"/>
              <a:gd name="connsiteY6" fmla="*/ 6777438 h 6858000"/>
              <a:gd name="connsiteX7" fmla="*/ 6529065 w 7928406"/>
              <a:gd name="connsiteY7" fmla="*/ 6858000 h 6858000"/>
              <a:gd name="connsiteX8" fmla="*/ 0 w 7928406"/>
              <a:gd name="connsiteY8" fmla="*/ 6858000 h 6858000"/>
              <a:gd name="connsiteX9" fmla="*/ 0 w 7928406"/>
              <a:gd name="connsiteY9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928406" h="6858000">
                <a:moveTo>
                  <a:pt x="0" y="0"/>
                </a:moveTo>
                <a:lnTo>
                  <a:pt x="7127397" y="0"/>
                </a:lnTo>
                <a:lnTo>
                  <a:pt x="7302120" y="279455"/>
                </a:lnTo>
                <a:cubicBezTo>
                  <a:pt x="7719644" y="1021447"/>
                  <a:pt x="7928406" y="1948936"/>
                  <a:pt x="7928406" y="3061922"/>
                </a:cubicBezTo>
                <a:cubicBezTo>
                  <a:pt x="7928406" y="3516203"/>
                  <a:pt x="7867813" y="3970483"/>
                  <a:pt x="7746627" y="4515619"/>
                </a:cubicBezTo>
                <a:cubicBezTo>
                  <a:pt x="7595144" y="5030470"/>
                  <a:pt x="7443661" y="5515036"/>
                  <a:pt x="7201289" y="5969316"/>
                </a:cubicBezTo>
                <a:cubicBezTo>
                  <a:pt x="7019510" y="6275955"/>
                  <a:pt x="6820689" y="6544265"/>
                  <a:pt x="6608022" y="6777438"/>
                </a:cubicBezTo>
                <a:lnTo>
                  <a:pt x="6529065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3126E6-6CD1-4160-AD18-06C4F193A5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0000" y="720000"/>
            <a:ext cx="5015638" cy="1575525"/>
          </a:xfrm>
        </p:spPr>
        <p:txBody>
          <a:bodyPr>
            <a:normAutofit/>
          </a:bodyPr>
          <a:lstStyle/>
          <a:p>
            <a:r>
              <a:rPr lang="en-GB" dirty="0"/>
              <a:t>Conclusions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0DC0B9-9224-4009-909F-B39793A649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0000" y="3429000"/>
            <a:ext cx="5015638" cy="1936800"/>
          </a:xfrm>
        </p:spPr>
        <p:txBody>
          <a:bodyPr>
            <a:normAutofit/>
          </a:bodyPr>
          <a:lstStyle/>
          <a:p>
            <a:pPr marL="457200" indent="-4572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2">
                    <a:lumMod val="90000"/>
                  </a:schemeClr>
                </a:solidFill>
              </a:rPr>
              <a:t>There is no simple/perfect method for countering drones yet</a:t>
            </a:r>
          </a:p>
          <a:p>
            <a:pPr marL="457200" indent="-4572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2">
                    <a:lumMod val="90000"/>
                  </a:schemeClr>
                </a:solidFill>
              </a:rPr>
              <a:t>However a combination of methods can be used for countering drones effectively</a:t>
            </a:r>
          </a:p>
        </p:txBody>
      </p:sp>
      <p:pic>
        <p:nvPicPr>
          <p:cNvPr id="4098" name="Picture 2" descr="Learning Objectives Vs Learning Activities: What's The Difference? -  eLearning Industry">
            <a:extLst>
              <a:ext uri="{FF2B5EF4-FFF2-40B4-BE49-F238E27FC236}">
                <a16:creationId xmlns:a16="http://schemas.microsoft.com/office/drawing/2014/main" id="{8E8E6C31-B81A-4F84-9228-09F7DBF534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928406" y="2374589"/>
            <a:ext cx="4106468" cy="2299621"/>
          </a:xfrm>
          <a:custGeom>
            <a:avLst/>
            <a:gdLst/>
            <a:ahLst/>
            <a:cxnLst/>
            <a:rect l="l" t="t" r="r" b="b"/>
            <a:pathLst>
              <a:path w="5014800" h="5409338">
                <a:moveTo>
                  <a:pt x="0" y="0"/>
                </a:moveTo>
                <a:lnTo>
                  <a:pt x="5014800" y="0"/>
                </a:lnTo>
                <a:lnTo>
                  <a:pt x="5014800" y="5409338"/>
                </a:lnTo>
                <a:lnTo>
                  <a:pt x="0" y="5409338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5818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AA089-9507-4E30-B226-8241AF7FC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619200"/>
            <a:ext cx="10728322" cy="2994012"/>
          </a:xfrm>
        </p:spPr>
        <p:txBody>
          <a:bodyPr anchor="ctr">
            <a:normAutofit/>
          </a:bodyPr>
          <a:lstStyle/>
          <a:p>
            <a:pPr algn="ctr"/>
            <a:r>
              <a:rPr lang="en-GB" sz="6000" dirty="0"/>
              <a:t>Questions</a:t>
            </a:r>
            <a:br>
              <a:rPr lang="en-GB" sz="6000" dirty="0"/>
            </a:br>
            <a:r>
              <a:rPr lang="en-GB" sz="6000" dirty="0"/>
              <a:t>???</a:t>
            </a:r>
          </a:p>
        </p:txBody>
      </p:sp>
    </p:spTree>
    <p:extLst>
      <p:ext uri="{BB962C8B-B14F-4D97-AF65-F5344CB8AC3E}">
        <p14:creationId xmlns:p14="http://schemas.microsoft.com/office/powerpoint/2010/main" val="21561872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Planning your path: Choosing brand aims and objectives | by Steve Harvey |  Medium">
            <a:extLst>
              <a:ext uri="{FF2B5EF4-FFF2-40B4-BE49-F238E27FC236}">
                <a16:creationId xmlns:a16="http://schemas.microsoft.com/office/drawing/2014/main" id="{3939D4C4-7A1E-43A7-ACA3-8097C4F4A0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92001" cy="6863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F01995F-A2DF-4928-A4F2-1F2BF3E98B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5425" y="1762864"/>
            <a:ext cx="6911974" cy="989214"/>
          </a:xfrm>
        </p:spPr>
        <p:txBody>
          <a:bodyPr/>
          <a:lstStyle/>
          <a:p>
            <a:r>
              <a:rPr lang="en-GB" dirty="0">
                <a:latin typeface="Constantia" panose="02030602050306030303" pitchFamily="18" charset="0"/>
              </a:rPr>
              <a:t>Aims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827CD8-BA60-4E6B-A635-45EFEC1246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2761" y="3677577"/>
            <a:ext cx="6258757" cy="2610036"/>
          </a:xfrm>
        </p:spPr>
        <p:txBody>
          <a:bodyPr>
            <a:normAutofit fontScale="77500" lnSpcReduction="2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b="1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Review methods for drone countering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b="1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Measure 2.4 and 5.8GHz signals as drones operate within the 2 frequencies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b="1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Perform experiments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b="1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Develop a potential solution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b="1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What next</a:t>
            </a:r>
          </a:p>
          <a:p>
            <a:endParaRPr lang="en-GB" b="1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094449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01" name="Rectangle 78">
            <a:extLst>
              <a:ext uri="{FF2B5EF4-FFF2-40B4-BE49-F238E27FC236}">
                <a16:creationId xmlns:a16="http://schemas.microsoft.com/office/drawing/2014/main" id="{F114DEFC-13A1-4072-97B1-9A5F8A2C45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02" name="Rectangle 80">
            <a:extLst>
              <a:ext uri="{FF2B5EF4-FFF2-40B4-BE49-F238E27FC236}">
                <a16:creationId xmlns:a16="http://schemas.microsoft.com/office/drawing/2014/main" id="{64BA6529-AB97-4D53-8BFD-30598102E1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C23F43-BC52-4F09-B1D9-02EE9487AC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8361" y="356750"/>
            <a:ext cx="5389445" cy="1477328"/>
          </a:xfrm>
        </p:spPr>
        <p:txBody>
          <a:bodyPr wrap="square" anchor="ctr">
            <a:normAutofit/>
          </a:bodyPr>
          <a:lstStyle/>
          <a:p>
            <a:r>
              <a:rPr lang="en-GB" dirty="0"/>
              <a:t>Countering drone methods</a:t>
            </a:r>
          </a:p>
        </p:txBody>
      </p:sp>
      <p:pic>
        <p:nvPicPr>
          <p:cNvPr id="2058" name="Picture 10" descr="COUNTER DRONE, BIRDS OF PREY">
            <a:extLst>
              <a:ext uri="{FF2B5EF4-FFF2-40B4-BE49-F238E27FC236}">
                <a16:creationId xmlns:a16="http://schemas.microsoft.com/office/drawing/2014/main" id="{4641E021-367E-480F-882A-8AE59E6B90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38" r="21446"/>
          <a:stretch/>
        </p:blipFill>
        <p:spPr bwMode="auto">
          <a:xfrm>
            <a:off x="-9" y="10"/>
            <a:ext cx="2879774" cy="3430790"/>
          </a:xfrm>
          <a:custGeom>
            <a:avLst/>
            <a:gdLst/>
            <a:ahLst/>
            <a:cxnLst/>
            <a:rect l="l" t="t" r="r" b="b"/>
            <a:pathLst>
              <a:path w="2879774" h="3430800">
                <a:moveTo>
                  <a:pt x="0" y="0"/>
                </a:moveTo>
                <a:lnTo>
                  <a:pt x="2879774" y="0"/>
                </a:lnTo>
                <a:lnTo>
                  <a:pt x="2879774" y="3430800"/>
                </a:lnTo>
                <a:lnTo>
                  <a:pt x="0" y="34308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7 Anti-drone Weapons Used by the Military and Law Enforcement Around the  World">
            <a:extLst>
              <a:ext uri="{FF2B5EF4-FFF2-40B4-BE49-F238E27FC236}">
                <a16:creationId xmlns:a16="http://schemas.microsoft.com/office/drawing/2014/main" id="{FACDF346-7543-4694-8800-3CD9DBFB25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602" r="9853"/>
          <a:stretch/>
        </p:blipFill>
        <p:spPr bwMode="auto">
          <a:xfrm>
            <a:off x="2879774" y="10"/>
            <a:ext cx="2838880" cy="3430790"/>
          </a:xfrm>
          <a:custGeom>
            <a:avLst/>
            <a:gdLst/>
            <a:ahLst/>
            <a:cxnLst/>
            <a:rect l="l" t="t" r="r" b="b"/>
            <a:pathLst>
              <a:path w="2838880" h="3430800">
                <a:moveTo>
                  <a:pt x="0" y="0"/>
                </a:moveTo>
                <a:lnTo>
                  <a:pt x="2823687" y="0"/>
                </a:lnTo>
                <a:lnTo>
                  <a:pt x="2823719" y="158333"/>
                </a:lnTo>
                <a:cubicBezTo>
                  <a:pt x="2822999" y="331149"/>
                  <a:pt x="2819959" y="473789"/>
                  <a:pt x="2814139" y="578784"/>
                </a:cubicBezTo>
                <a:cubicBezTo>
                  <a:pt x="2796423" y="1053293"/>
                  <a:pt x="2815043" y="2163577"/>
                  <a:pt x="2836877" y="3325015"/>
                </a:cubicBezTo>
                <a:lnTo>
                  <a:pt x="2838880" y="3430800"/>
                </a:lnTo>
                <a:lnTo>
                  <a:pt x="0" y="34308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COUNTER DRONE GPS SPOOFERS">
            <a:extLst>
              <a:ext uri="{FF2B5EF4-FFF2-40B4-BE49-F238E27FC236}">
                <a16:creationId xmlns:a16="http://schemas.microsoft.com/office/drawing/2014/main" id="{D23D8B3A-C5FE-431E-9A5F-90F8B6E5F6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31" r="13454"/>
          <a:stretch/>
        </p:blipFill>
        <p:spPr bwMode="auto">
          <a:xfrm>
            <a:off x="5712000" y="3427200"/>
            <a:ext cx="6479999" cy="3427200"/>
          </a:xfrm>
          <a:custGeom>
            <a:avLst/>
            <a:gdLst/>
            <a:ahLst/>
            <a:cxnLst/>
            <a:rect l="l" t="t" r="r" b="b"/>
            <a:pathLst>
              <a:path w="2879773" h="3427200">
                <a:moveTo>
                  <a:pt x="0" y="0"/>
                </a:moveTo>
                <a:lnTo>
                  <a:pt x="2879773" y="0"/>
                </a:lnTo>
                <a:lnTo>
                  <a:pt x="2879773" y="3427200"/>
                </a:lnTo>
                <a:lnTo>
                  <a:pt x="0" y="34272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SkyPatriot Early Warning Optical Drone Detection System – Rinicom">
            <a:extLst>
              <a:ext uri="{FF2B5EF4-FFF2-40B4-BE49-F238E27FC236}">
                <a16:creationId xmlns:a16="http://schemas.microsoft.com/office/drawing/2014/main" id="{492FE74D-BC49-4D8E-A6A2-BA40D48F17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68" r="20770" b="3"/>
          <a:stretch/>
        </p:blipFill>
        <p:spPr bwMode="auto">
          <a:xfrm>
            <a:off x="2879782" y="3430800"/>
            <a:ext cx="2879503" cy="3427200"/>
          </a:xfrm>
          <a:custGeom>
            <a:avLst/>
            <a:gdLst/>
            <a:ahLst/>
            <a:cxnLst/>
            <a:rect l="l" t="t" r="r" b="b"/>
            <a:pathLst>
              <a:path w="2879503" h="3427200">
                <a:moveTo>
                  <a:pt x="0" y="0"/>
                </a:moveTo>
                <a:lnTo>
                  <a:pt x="2838880" y="0"/>
                </a:lnTo>
                <a:lnTo>
                  <a:pt x="2846334" y="393401"/>
                </a:lnTo>
                <a:cubicBezTo>
                  <a:pt x="2871562" y="1723826"/>
                  <a:pt x="2894807" y="3011979"/>
                  <a:pt x="2866624" y="3385191"/>
                </a:cubicBezTo>
                <a:lnTo>
                  <a:pt x="2862387" y="3427200"/>
                </a:lnTo>
                <a:lnTo>
                  <a:pt x="0" y="34272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C99B35-F469-422B-A549-6B5DB03A9F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837678"/>
            <a:ext cx="5375962" cy="1367161"/>
          </a:xfrm>
        </p:spPr>
        <p:txBody>
          <a:bodyPr numCol="2">
            <a:normAutofit/>
          </a:bodyPr>
          <a:lstStyle/>
          <a:p>
            <a:r>
              <a:rPr lang="en-GB" sz="1800" dirty="0"/>
              <a:t>GPS spoofing</a:t>
            </a:r>
          </a:p>
          <a:p>
            <a:r>
              <a:rPr lang="en-GB" sz="1800" dirty="0"/>
              <a:t>RF jamming</a:t>
            </a:r>
          </a:p>
          <a:p>
            <a:r>
              <a:rPr lang="en-GB" sz="1800" dirty="0"/>
              <a:t>Defence drone swarm</a:t>
            </a:r>
          </a:p>
          <a:p>
            <a:r>
              <a:rPr lang="en-GB" sz="1800" dirty="0"/>
              <a:t>Birds of prey</a:t>
            </a:r>
          </a:p>
          <a:p>
            <a:r>
              <a:rPr lang="en-GB" sz="1800" dirty="0"/>
              <a:t>Nets/net gun</a:t>
            </a:r>
          </a:p>
          <a:p>
            <a:r>
              <a:rPr lang="en-GB" sz="1800" dirty="0"/>
              <a:t>Early warning system</a:t>
            </a:r>
          </a:p>
        </p:txBody>
      </p:sp>
      <p:pic>
        <p:nvPicPr>
          <p:cNvPr id="4" name="Picture 14" descr="Drone Swarms as Air Defence Systems">
            <a:extLst>
              <a:ext uri="{FF2B5EF4-FFF2-40B4-BE49-F238E27FC236}">
                <a16:creationId xmlns:a16="http://schemas.microsoft.com/office/drawing/2014/main" id="{87AEDED8-4F70-4D6B-9FA2-A04E2B5BBB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" y="3427211"/>
            <a:ext cx="2879503" cy="3430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32545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7F3CB9-E563-4740-B220-573828B1FF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7250" y="484479"/>
            <a:ext cx="11230253" cy="962581"/>
          </a:xfrm>
        </p:spPr>
        <p:txBody>
          <a:bodyPr>
            <a:normAutofit/>
          </a:bodyPr>
          <a:lstStyle/>
          <a:p>
            <a:r>
              <a:rPr lang="en-GB" dirty="0"/>
              <a:t>Experiments summary in order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DB1B57-B3D3-47DF-AAB3-9A3A278DD3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50742" y="1855433"/>
            <a:ext cx="7905565" cy="3842521"/>
          </a:xfrm>
        </p:spPr>
        <p:txBody>
          <a:bodyPr>
            <a:normAutofit fontScale="850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dirty="0"/>
              <a:t>2.4GHz testing – Flat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Software defined radio (SDR)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5GHz testing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2.4GHz testing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5GHz outdoor testing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2.4GHz outdoor testing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Body block method 2.4GHz outdoor testing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Body block method 5GHz indoor testing</a:t>
            </a:r>
          </a:p>
        </p:txBody>
      </p:sp>
    </p:spTree>
    <p:extLst>
      <p:ext uri="{BB962C8B-B14F-4D97-AF65-F5344CB8AC3E}">
        <p14:creationId xmlns:p14="http://schemas.microsoft.com/office/powerpoint/2010/main" val="15267128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09646535-AEF6-4883-A4F9-EEC1F8B43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1354293D-EB42-4634-8726-ECCFA273CC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E888B41-0EFC-459D-8A46-CCF8680DB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2BC60A-FFBE-415E-B133-344AC42729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0000" y="619200"/>
            <a:ext cx="3095626" cy="1476000"/>
          </a:xfrm>
        </p:spPr>
        <p:txBody>
          <a:bodyPr vert="horz" wrap="square" lIns="0" tIns="0" rIns="0" bIns="0" rtlCol="0" anchor="t" anchorCtr="0">
            <a:normAutofit/>
          </a:bodyPr>
          <a:lstStyle/>
          <a:p>
            <a:pPr algn="l"/>
            <a:r>
              <a:rPr lang="en-US" sz="3200"/>
              <a:t>Experiment 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C4A2CB-9032-4041-92C5-CA7646404D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48188" y="633599"/>
            <a:ext cx="6911973" cy="1604058"/>
          </a:xfrm>
        </p:spPr>
        <p:txBody>
          <a:bodyPr vert="horz" lIns="0" tIns="0" rIns="0" bIns="0" rtlCol="0">
            <a:normAutofit/>
          </a:bodyPr>
          <a:lstStyle/>
          <a:p>
            <a:pPr marL="457200" indent="-228600" algn="l">
              <a:buFont typeface="The Hand Extrablack" panose="03070A02030502020204" pitchFamily="66" charset="0"/>
              <a:buChar char="•"/>
            </a:pPr>
            <a:r>
              <a:rPr lang="en-US" sz="2000" dirty="0"/>
              <a:t>2.4GHz testing – Flat</a:t>
            </a:r>
          </a:p>
          <a:p>
            <a:pPr marL="457200" indent="-228600" algn="l">
              <a:buFont typeface="The Hand Extrablack" panose="03070A02030502020204" pitchFamily="66" charset="0"/>
              <a:buChar char="•"/>
            </a:pPr>
            <a:r>
              <a:rPr lang="en-US" sz="2000" dirty="0"/>
              <a:t>Mobile device with WiFi signal strength apps used</a:t>
            </a:r>
          </a:p>
          <a:p>
            <a:pPr marL="457200" indent="-228600" algn="l">
              <a:buFont typeface="The Hand Extrablack" panose="03070A02030502020204" pitchFamily="66" charset="0"/>
              <a:buChar char="•"/>
            </a:pPr>
            <a:r>
              <a:rPr lang="en-US" sz="2000" dirty="0"/>
              <a:t>Signal stronger when device is closer to the HUB</a:t>
            </a:r>
          </a:p>
          <a:p>
            <a:pPr marL="457200" indent="-228600" algn="l">
              <a:buFont typeface="The Hand Extrablack" panose="03070A02030502020204" pitchFamily="66" charset="0"/>
              <a:buChar char="•"/>
            </a:pPr>
            <a:endParaRPr lang="en-US" sz="2000" dirty="0"/>
          </a:p>
          <a:p>
            <a:pPr marL="457200" indent="-228600" algn="l">
              <a:buFont typeface="The Hand Extrablack" panose="03070A02030502020204" pitchFamily="66" charset="0"/>
              <a:buChar char="•"/>
            </a:pPr>
            <a:endParaRPr lang="en-US" sz="2000" dirty="0"/>
          </a:p>
        </p:txBody>
      </p:sp>
      <p:sp useBgFill="1">
        <p:nvSpPr>
          <p:cNvPr id="23" name="Freeform: Shape 22">
            <a:extLst>
              <a:ext uri="{FF2B5EF4-FFF2-40B4-BE49-F238E27FC236}">
                <a16:creationId xmlns:a16="http://schemas.microsoft.com/office/drawing/2014/main" id="{41C71752-7D52-4E24-8299-DA8D040DBB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0" y="2543175"/>
            <a:ext cx="12191090" cy="4314826"/>
          </a:xfrm>
          <a:custGeom>
            <a:avLst/>
            <a:gdLst>
              <a:gd name="connsiteX0" fmla="*/ 2945853 w 12191090"/>
              <a:gd name="connsiteY0" fmla="*/ 0 h 4430825"/>
              <a:gd name="connsiteX1" fmla="*/ 8211918 w 12191090"/>
              <a:gd name="connsiteY1" fmla="*/ 91920 h 4430825"/>
              <a:gd name="connsiteX2" fmla="*/ 8964214 w 12191090"/>
              <a:gd name="connsiteY2" fmla="*/ 105051 h 4430825"/>
              <a:gd name="connsiteX3" fmla="*/ 9716509 w 12191090"/>
              <a:gd name="connsiteY3" fmla="*/ 118183 h 4430825"/>
              <a:gd name="connsiteX4" fmla="*/ 10920181 w 12191090"/>
              <a:gd name="connsiteY4" fmla="*/ 139193 h 4430825"/>
              <a:gd name="connsiteX5" fmla="*/ 12130833 w 12191090"/>
              <a:gd name="connsiteY5" fmla="*/ 97164 h 4430825"/>
              <a:gd name="connsiteX6" fmla="*/ 12191090 w 12191090"/>
              <a:gd name="connsiteY6" fmla="*/ 95072 h 4430825"/>
              <a:gd name="connsiteX7" fmla="*/ 12191090 w 12191090"/>
              <a:gd name="connsiteY7" fmla="*/ 4430825 h 4430825"/>
              <a:gd name="connsiteX8" fmla="*/ 10305 w 12191090"/>
              <a:gd name="connsiteY8" fmla="*/ 4430825 h 4430825"/>
              <a:gd name="connsiteX9" fmla="*/ 0 w 12191090"/>
              <a:gd name="connsiteY9" fmla="*/ 42862 h 4430825"/>
              <a:gd name="connsiteX10" fmla="*/ 105174 w 12191090"/>
              <a:gd name="connsiteY10" fmla="*/ 44699 h 4430825"/>
              <a:gd name="connsiteX11" fmla="*/ 837780 w 12191090"/>
              <a:gd name="connsiteY11" fmla="*/ 57486 h 4430825"/>
              <a:gd name="connsiteX12" fmla="*/ 1439616 w 12191090"/>
              <a:gd name="connsiteY12" fmla="*/ 67992 h 4430825"/>
              <a:gd name="connsiteX13" fmla="*/ 2945853 w 12191090"/>
              <a:gd name="connsiteY13" fmla="*/ 0 h 4430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1090" h="4430825">
                <a:moveTo>
                  <a:pt x="2945853" y="0"/>
                </a:moveTo>
                <a:cubicBezTo>
                  <a:pt x="2945853" y="0"/>
                  <a:pt x="2945853" y="0"/>
                  <a:pt x="8211918" y="91920"/>
                </a:cubicBezTo>
                <a:cubicBezTo>
                  <a:pt x="8362379" y="94546"/>
                  <a:pt x="8663297" y="99800"/>
                  <a:pt x="8964214" y="105051"/>
                </a:cubicBezTo>
                <a:cubicBezTo>
                  <a:pt x="9265134" y="110304"/>
                  <a:pt x="9415591" y="112930"/>
                  <a:pt x="9716509" y="118183"/>
                </a:cubicBezTo>
                <a:cubicBezTo>
                  <a:pt x="9716509" y="118183"/>
                  <a:pt x="9716509" y="118183"/>
                  <a:pt x="10920181" y="139193"/>
                </a:cubicBezTo>
                <a:cubicBezTo>
                  <a:pt x="10920181" y="139193"/>
                  <a:pt x="10920181" y="139193"/>
                  <a:pt x="12130833" y="97164"/>
                </a:cubicBezTo>
                <a:lnTo>
                  <a:pt x="12191090" y="95072"/>
                </a:lnTo>
                <a:lnTo>
                  <a:pt x="12191090" y="4430825"/>
                </a:lnTo>
                <a:lnTo>
                  <a:pt x="10305" y="4430825"/>
                </a:lnTo>
                <a:lnTo>
                  <a:pt x="0" y="42862"/>
                </a:lnTo>
                <a:lnTo>
                  <a:pt x="105174" y="44699"/>
                </a:lnTo>
                <a:cubicBezTo>
                  <a:pt x="365244" y="49238"/>
                  <a:pt x="612091" y="53547"/>
                  <a:pt x="837780" y="57486"/>
                </a:cubicBezTo>
                <a:cubicBezTo>
                  <a:pt x="837780" y="57486"/>
                  <a:pt x="837780" y="57486"/>
                  <a:pt x="1439616" y="67992"/>
                </a:cubicBezTo>
                <a:cubicBezTo>
                  <a:pt x="1439616" y="67992"/>
                  <a:pt x="1439616" y="67992"/>
                  <a:pt x="2945853" y="0"/>
                </a:cubicBezTo>
                <a:close/>
              </a:path>
            </a:pathLst>
          </a:cu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0" name="Picture 9" descr="Chart, line chart&#10;&#10;Description automatically generated">
            <a:extLst>
              <a:ext uri="{FF2B5EF4-FFF2-40B4-BE49-F238E27FC236}">
                <a16:creationId xmlns:a16="http://schemas.microsoft.com/office/drawing/2014/main" id="{E366A933-0EB2-4EBF-AE67-6B8DB58C55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999" y="3636960"/>
            <a:ext cx="3344401" cy="2115334"/>
          </a:xfrm>
          <a:custGeom>
            <a:avLst/>
            <a:gdLst/>
            <a:ahLst/>
            <a:cxnLst/>
            <a:rect l="l" t="t" r="r" b="b"/>
            <a:pathLst>
              <a:path w="3344401" h="3502800">
                <a:moveTo>
                  <a:pt x="0" y="0"/>
                </a:moveTo>
                <a:lnTo>
                  <a:pt x="3344401" y="0"/>
                </a:lnTo>
                <a:lnTo>
                  <a:pt x="3344401" y="3502800"/>
                </a:lnTo>
                <a:lnTo>
                  <a:pt x="0" y="3502800"/>
                </a:lnTo>
                <a:close/>
              </a:path>
            </a:pathLst>
          </a:custGeom>
        </p:spPr>
      </p:pic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78DECB03-2170-41A5-AFD5-E387D32EDB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4400" y="3543209"/>
            <a:ext cx="3344400" cy="2302835"/>
          </a:xfrm>
          <a:custGeom>
            <a:avLst/>
            <a:gdLst/>
            <a:ahLst/>
            <a:cxnLst/>
            <a:rect l="l" t="t" r="r" b="b"/>
            <a:pathLst>
              <a:path w="3344400" h="3502800">
                <a:moveTo>
                  <a:pt x="0" y="0"/>
                </a:moveTo>
                <a:lnTo>
                  <a:pt x="3344400" y="0"/>
                </a:lnTo>
                <a:lnTo>
                  <a:pt x="3344400" y="3502800"/>
                </a:lnTo>
                <a:lnTo>
                  <a:pt x="0" y="3502800"/>
                </a:lnTo>
                <a:close/>
              </a:path>
            </a:pathLst>
          </a:custGeom>
          <a:solidFill>
            <a:schemeClr val="tx1"/>
          </a:solidFill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1A0899C-B96F-4D3A-9E99-B0FB8FD3C2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6718" y="3249613"/>
            <a:ext cx="2603688" cy="2890028"/>
          </a:xfrm>
          <a:custGeom>
            <a:avLst/>
            <a:gdLst/>
            <a:ahLst/>
            <a:cxnLst/>
            <a:rect l="l" t="t" r="r" b="b"/>
            <a:pathLst>
              <a:path w="3319524" h="3502800">
                <a:moveTo>
                  <a:pt x="0" y="0"/>
                </a:moveTo>
                <a:lnTo>
                  <a:pt x="3319524" y="0"/>
                </a:lnTo>
                <a:lnTo>
                  <a:pt x="3319524" y="3502800"/>
                </a:lnTo>
                <a:lnTo>
                  <a:pt x="0" y="3502800"/>
                </a:lnTo>
                <a:close/>
              </a:path>
            </a:pathLst>
          </a:custGeom>
          <a:solidFill>
            <a:schemeClr val="tx1"/>
          </a:solidFill>
        </p:spPr>
      </p:pic>
      <p:sp>
        <p:nvSpPr>
          <p:cNvPr id="8" name="Subtitle 2">
            <a:extLst>
              <a:ext uri="{FF2B5EF4-FFF2-40B4-BE49-F238E27FC236}">
                <a16:creationId xmlns:a16="http://schemas.microsoft.com/office/drawing/2014/main" id="{A819EB5A-9F04-4E59-8CF9-9D8BB5FCF1A9}"/>
              </a:ext>
            </a:extLst>
          </p:cNvPr>
          <p:cNvSpPr txBox="1">
            <a:spLocks/>
          </p:cNvSpPr>
          <p:nvPr/>
        </p:nvSpPr>
        <p:spPr>
          <a:xfrm>
            <a:off x="4424400" y="5615761"/>
            <a:ext cx="3344400" cy="230283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vert="horz" wrap="square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4"/>
              </a:buClr>
              <a:buFont typeface="The Hand Extrablack" panose="03070A02030502020204" pitchFamily="66" charset="0"/>
              <a:buNone/>
              <a:defRPr sz="2800" kern="1200" spc="20" baseline="0">
                <a:solidFill>
                  <a:schemeClr val="tx1">
                    <a:alpha val="58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4"/>
              </a:buClr>
              <a:buFont typeface="The Hand Extrablack" panose="03070A02030502020204" pitchFamily="66" charset="0"/>
              <a:buNone/>
              <a:defRPr sz="2000" kern="1200" spc="20" baseline="0">
                <a:solidFill>
                  <a:schemeClr val="tx1">
                    <a:alpha val="58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4"/>
              </a:buClr>
              <a:buFont typeface="The Hand Extrablack" panose="03070A02030502020204" pitchFamily="66" charset="0"/>
              <a:buNone/>
              <a:defRPr sz="1800" kern="1200" spc="20" baseline="0">
                <a:solidFill>
                  <a:schemeClr val="tx1">
                    <a:alpha val="58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4"/>
              </a:buClr>
              <a:buFont typeface="The Hand Extrablack" panose="03070A02030502020204" pitchFamily="66" charset="0"/>
              <a:buNone/>
              <a:defRPr sz="1600" kern="1200" spc="20" baseline="0">
                <a:solidFill>
                  <a:schemeClr val="tx1">
                    <a:alpha val="58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4"/>
              </a:buClr>
              <a:buFont typeface="The Hand Extrablack" panose="03070A02030502020204" pitchFamily="66" charset="0"/>
              <a:buNone/>
              <a:defRPr sz="1600" kern="1200" spc="20" baseline="0">
                <a:solidFill>
                  <a:schemeClr val="tx1">
                    <a:alpha val="58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300">
                <a:solidFill>
                  <a:srgbClr val="FFFFFF"/>
                </a:solidFill>
              </a:rPr>
              <a:t>Diagram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1300">
              <a:solidFill>
                <a:srgbClr val="FFFFFF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1300">
              <a:solidFill>
                <a:srgbClr val="FFFFFF"/>
              </a:solidFill>
            </a:endParaRP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C5591B6E-34D8-48E7-A37B-02872468CE42}"/>
              </a:ext>
            </a:extLst>
          </p:cNvPr>
          <p:cNvSpPr txBox="1">
            <a:spLocks/>
          </p:cNvSpPr>
          <p:nvPr/>
        </p:nvSpPr>
        <p:spPr>
          <a:xfrm>
            <a:off x="1718305" y="3188985"/>
            <a:ext cx="1347787" cy="43605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4"/>
              </a:buClr>
              <a:buFont typeface="The Hand Extrablack" panose="03070A02030502020204" pitchFamily="66" charset="0"/>
              <a:buNone/>
              <a:defRPr sz="2800" kern="1200" spc="20" baseline="0">
                <a:solidFill>
                  <a:schemeClr val="tx1">
                    <a:alpha val="58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4"/>
              </a:buClr>
              <a:buFont typeface="The Hand Extrablack" panose="03070A02030502020204" pitchFamily="66" charset="0"/>
              <a:buNone/>
              <a:defRPr sz="2000" kern="1200" spc="20" baseline="0">
                <a:solidFill>
                  <a:schemeClr val="tx1">
                    <a:alpha val="58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4"/>
              </a:buClr>
              <a:buFont typeface="The Hand Extrablack" panose="03070A02030502020204" pitchFamily="66" charset="0"/>
              <a:buNone/>
              <a:defRPr sz="1800" kern="1200" spc="20" baseline="0">
                <a:solidFill>
                  <a:schemeClr val="tx1">
                    <a:alpha val="58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4"/>
              </a:buClr>
              <a:buFont typeface="The Hand Extrablack" panose="03070A02030502020204" pitchFamily="66" charset="0"/>
              <a:buNone/>
              <a:defRPr sz="1600" kern="1200" spc="20" baseline="0">
                <a:solidFill>
                  <a:schemeClr val="tx1">
                    <a:alpha val="58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4"/>
              </a:buClr>
              <a:buFont typeface="The Hand Extrablack" panose="03070A02030502020204" pitchFamily="66" charset="0"/>
              <a:buNone/>
              <a:defRPr sz="1600" kern="1200" spc="20" baseline="0">
                <a:solidFill>
                  <a:schemeClr val="tx1">
                    <a:alpha val="58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algn="l"/>
            <a:r>
              <a:rPr lang="en-US" sz="2000" dirty="0"/>
              <a:t>Graph</a:t>
            </a:r>
          </a:p>
          <a:p>
            <a:pPr marL="457200" indent="-228600" algn="l">
              <a:buFont typeface="The Hand Extrablack" panose="03070A02030502020204" pitchFamily="66" charset="0"/>
              <a:buChar char="•"/>
            </a:pPr>
            <a:endParaRPr lang="en-US" sz="2000" dirty="0"/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722B24B2-71EF-4617-A6F5-D6564FE05117}"/>
              </a:ext>
            </a:extLst>
          </p:cNvPr>
          <p:cNvSpPr txBox="1">
            <a:spLocks/>
          </p:cNvSpPr>
          <p:nvPr/>
        </p:nvSpPr>
        <p:spPr>
          <a:xfrm>
            <a:off x="5081587" y="3096764"/>
            <a:ext cx="2028825" cy="436054"/>
          </a:xfrm>
          <a:prstGeom prst="rect">
            <a:avLst/>
          </a:prstGeom>
        </p:spPr>
        <p:txBody>
          <a:bodyPr vert="horz" lIns="0" tIns="0" rIns="0" bIns="0" rtlCol="0">
            <a:normAutofit fontScale="85000" lnSpcReduction="10000"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4"/>
              </a:buClr>
              <a:buFont typeface="The Hand Extrablack" panose="03070A02030502020204" pitchFamily="66" charset="0"/>
              <a:buNone/>
              <a:defRPr sz="2800" kern="1200" spc="20" baseline="0">
                <a:solidFill>
                  <a:schemeClr val="tx1">
                    <a:alpha val="58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4"/>
              </a:buClr>
              <a:buFont typeface="The Hand Extrablack" panose="03070A02030502020204" pitchFamily="66" charset="0"/>
              <a:buNone/>
              <a:defRPr sz="2000" kern="1200" spc="20" baseline="0">
                <a:solidFill>
                  <a:schemeClr val="tx1">
                    <a:alpha val="58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4"/>
              </a:buClr>
              <a:buFont typeface="The Hand Extrablack" panose="03070A02030502020204" pitchFamily="66" charset="0"/>
              <a:buNone/>
              <a:defRPr sz="1800" kern="1200" spc="20" baseline="0">
                <a:solidFill>
                  <a:schemeClr val="tx1">
                    <a:alpha val="58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4"/>
              </a:buClr>
              <a:buFont typeface="The Hand Extrablack" panose="03070A02030502020204" pitchFamily="66" charset="0"/>
              <a:buNone/>
              <a:defRPr sz="1600" kern="1200" spc="20" baseline="0">
                <a:solidFill>
                  <a:schemeClr val="tx1">
                    <a:alpha val="58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4"/>
              </a:buClr>
              <a:buFont typeface="The Hand Extrablack" panose="03070A02030502020204" pitchFamily="66" charset="0"/>
              <a:buNone/>
              <a:defRPr sz="1600" kern="1200" spc="20" baseline="0">
                <a:solidFill>
                  <a:schemeClr val="tx1">
                    <a:alpha val="58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algn="l"/>
            <a:r>
              <a:rPr lang="en-US" sz="2000" dirty="0"/>
              <a:t>Test area diagram</a:t>
            </a:r>
          </a:p>
          <a:p>
            <a:pPr marL="457200" indent="-228600" algn="l">
              <a:buFont typeface="The Hand Extrablack" panose="03070A02030502020204" pitchFamily="66" charset="0"/>
              <a:buChar char="•"/>
            </a:pPr>
            <a:endParaRPr lang="en-US" sz="2000" dirty="0"/>
          </a:p>
        </p:txBody>
      </p:sp>
      <p:sp>
        <p:nvSpPr>
          <p:cNvPr id="22" name="Subtitle 2">
            <a:extLst>
              <a:ext uri="{FF2B5EF4-FFF2-40B4-BE49-F238E27FC236}">
                <a16:creationId xmlns:a16="http://schemas.microsoft.com/office/drawing/2014/main" id="{6F955A08-BE39-4A1F-92BB-ACF6BAB2EFBA}"/>
              </a:ext>
            </a:extLst>
          </p:cNvPr>
          <p:cNvSpPr txBox="1">
            <a:spLocks/>
          </p:cNvSpPr>
          <p:nvPr/>
        </p:nvSpPr>
        <p:spPr>
          <a:xfrm>
            <a:off x="9130737" y="2857500"/>
            <a:ext cx="1508688" cy="367194"/>
          </a:xfrm>
          <a:prstGeom prst="rect">
            <a:avLst/>
          </a:prstGeom>
        </p:spPr>
        <p:txBody>
          <a:bodyPr vert="horz" lIns="0" tIns="0" rIns="0" bIns="0" rtlCol="0">
            <a:normAutofit fontScale="85000" lnSpcReduction="10000"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4"/>
              </a:buClr>
              <a:buFont typeface="The Hand Extrablack" panose="03070A02030502020204" pitchFamily="66" charset="0"/>
              <a:buNone/>
              <a:defRPr sz="2800" kern="1200" spc="20" baseline="0">
                <a:solidFill>
                  <a:schemeClr val="tx1">
                    <a:alpha val="58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4"/>
              </a:buClr>
              <a:buFont typeface="The Hand Extrablack" panose="03070A02030502020204" pitchFamily="66" charset="0"/>
              <a:buNone/>
              <a:defRPr sz="2000" kern="1200" spc="20" baseline="0">
                <a:solidFill>
                  <a:schemeClr val="tx1">
                    <a:alpha val="58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4"/>
              </a:buClr>
              <a:buFont typeface="The Hand Extrablack" panose="03070A02030502020204" pitchFamily="66" charset="0"/>
              <a:buNone/>
              <a:defRPr sz="1800" kern="1200" spc="20" baseline="0">
                <a:solidFill>
                  <a:schemeClr val="tx1">
                    <a:alpha val="58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4"/>
              </a:buClr>
              <a:buFont typeface="The Hand Extrablack" panose="03070A02030502020204" pitchFamily="66" charset="0"/>
              <a:buNone/>
              <a:defRPr sz="1600" kern="1200" spc="20" baseline="0">
                <a:solidFill>
                  <a:schemeClr val="tx1">
                    <a:alpha val="58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4"/>
              </a:buClr>
              <a:buFont typeface="The Hand Extrablack" panose="03070A02030502020204" pitchFamily="66" charset="0"/>
              <a:buNone/>
              <a:defRPr sz="1600" kern="1200" spc="20" baseline="0">
                <a:solidFill>
                  <a:schemeClr val="tx1">
                    <a:alpha val="58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algn="l"/>
            <a:r>
              <a:rPr lang="en-US" sz="2000" dirty="0"/>
              <a:t>Results table</a:t>
            </a:r>
          </a:p>
          <a:p>
            <a:pPr marL="457200" indent="-228600" algn="l">
              <a:buFont typeface="The Hand Extrablack" panose="03070A02030502020204" pitchFamily="66" charset="0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2970165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B021B-9C5B-46D2-A78C-B682222D2B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Experiment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3BCE3C-003F-4535-A9DC-8DB6A23DB0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91926" y="809389"/>
            <a:ext cx="4518750" cy="1096950"/>
          </a:xfrm>
        </p:spPr>
        <p:txBody>
          <a:bodyPr>
            <a:normAutofit fontScale="85000" lnSpcReduction="10000"/>
          </a:bodyPr>
          <a:lstStyle/>
          <a:p>
            <a:r>
              <a:rPr lang="en-GB" dirty="0"/>
              <a:t>SDR testing for 2.4GHz</a:t>
            </a:r>
          </a:p>
          <a:p>
            <a:r>
              <a:rPr lang="en-GB" dirty="0"/>
              <a:t>13cm Ham band detected</a:t>
            </a:r>
          </a:p>
          <a:p>
            <a:r>
              <a:rPr lang="en-GB" dirty="0"/>
              <a:t>Software SDR sharp used</a:t>
            </a:r>
          </a:p>
        </p:txBody>
      </p:sp>
      <p:pic>
        <p:nvPicPr>
          <p:cNvPr id="5" name="Picture 4" descr="A picture containing text, monitor, indoor, electronics&#10;&#10;Description automatically generated">
            <a:extLst>
              <a:ext uri="{FF2B5EF4-FFF2-40B4-BE49-F238E27FC236}">
                <a16:creationId xmlns:a16="http://schemas.microsoft.com/office/drawing/2014/main" id="{9CD48517-95FA-4FC6-8446-E3D79A4826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6378" y="2286717"/>
            <a:ext cx="7659244" cy="4115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2468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09646535-AEF6-4883-A4F9-EEC1F8B43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762B183B-DAC8-4C21-95DB-9CB02AF0BC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A6F8178-0D77-4430-9D7F-7AD19402AE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CD40AB-DD9A-4A29-86C9-79350DEB5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619199"/>
            <a:ext cx="8831988" cy="576000"/>
          </a:xfrm>
        </p:spPr>
        <p:txBody>
          <a:bodyPr vert="horz" wrap="square" lIns="0" tIns="0" rIns="0" bIns="0" rtlCol="0" anchor="t" anchorCtr="0">
            <a:normAutofit/>
          </a:bodyPr>
          <a:lstStyle/>
          <a:p>
            <a:r>
              <a:rPr lang="en-US" spc="-100"/>
              <a:t>Experiment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B4E5DF-CE4E-42D9-B7F8-8F7D4C9D99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999" y="1265256"/>
            <a:ext cx="10500451" cy="999062"/>
          </a:xfrm>
        </p:spPr>
        <p:txBody>
          <a:bodyPr vert="horz" wrap="square" lIns="0" tIns="0" rIns="0" bIns="0" rtlCol="0">
            <a:normAutofit fontScale="77500" lnSpcReduction="20000"/>
          </a:bodyPr>
          <a:lstStyle/>
          <a:p>
            <a:r>
              <a:rPr lang="en-US" dirty="0">
                <a:solidFill>
                  <a:schemeClr val="tx2">
                    <a:lumMod val="90000"/>
                  </a:schemeClr>
                </a:solidFill>
              </a:rPr>
              <a:t>5 GHz indoors testing</a:t>
            </a:r>
          </a:p>
          <a:p>
            <a:r>
              <a:rPr lang="en-US" dirty="0">
                <a:solidFill>
                  <a:schemeClr val="tx2">
                    <a:lumMod val="90000"/>
                  </a:schemeClr>
                </a:solidFill>
              </a:rPr>
              <a:t>Testing inside house</a:t>
            </a:r>
          </a:p>
          <a:p>
            <a:r>
              <a:rPr lang="en-US" dirty="0">
                <a:solidFill>
                  <a:schemeClr val="tx2">
                    <a:lumMod val="90000"/>
                  </a:schemeClr>
                </a:solidFill>
              </a:rPr>
              <a:t>Each square block represents each floor in the house</a:t>
            </a:r>
          </a:p>
        </p:txBody>
      </p:sp>
      <p:sp useBgFill="1">
        <p:nvSpPr>
          <p:cNvPr id="22" name="Freeform: Shape 21">
            <a:extLst>
              <a:ext uri="{FF2B5EF4-FFF2-40B4-BE49-F238E27FC236}">
                <a16:creationId xmlns:a16="http://schemas.microsoft.com/office/drawing/2014/main" id="{761F232A-49D7-4F3D-9C6F-5D014170AA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0" y="2543175"/>
            <a:ext cx="12191090" cy="4314826"/>
          </a:xfrm>
          <a:custGeom>
            <a:avLst/>
            <a:gdLst>
              <a:gd name="connsiteX0" fmla="*/ 2945853 w 12191090"/>
              <a:gd name="connsiteY0" fmla="*/ 0 h 4430825"/>
              <a:gd name="connsiteX1" fmla="*/ 8211918 w 12191090"/>
              <a:gd name="connsiteY1" fmla="*/ 91920 h 4430825"/>
              <a:gd name="connsiteX2" fmla="*/ 8964214 w 12191090"/>
              <a:gd name="connsiteY2" fmla="*/ 105051 h 4430825"/>
              <a:gd name="connsiteX3" fmla="*/ 9716509 w 12191090"/>
              <a:gd name="connsiteY3" fmla="*/ 118183 h 4430825"/>
              <a:gd name="connsiteX4" fmla="*/ 10920181 w 12191090"/>
              <a:gd name="connsiteY4" fmla="*/ 139193 h 4430825"/>
              <a:gd name="connsiteX5" fmla="*/ 12130833 w 12191090"/>
              <a:gd name="connsiteY5" fmla="*/ 97164 h 4430825"/>
              <a:gd name="connsiteX6" fmla="*/ 12191090 w 12191090"/>
              <a:gd name="connsiteY6" fmla="*/ 95072 h 4430825"/>
              <a:gd name="connsiteX7" fmla="*/ 12191090 w 12191090"/>
              <a:gd name="connsiteY7" fmla="*/ 4430825 h 4430825"/>
              <a:gd name="connsiteX8" fmla="*/ 10305 w 12191090"/>
              <a:gd name="connsiteY8" fmla="*/ 4430825 h 4430825"/>
              <a:gd name="connsiteX9" fmla="*/ 0 w 12191090"/>
              <a:gd name="connsiteY9" fmla="*/ 42862 h 4430825"/>
              <a:gd name="connsiteX10" fmla="*/ 105174 w 12191090"/>
              <a:gd name="connsiteY10" fmla="*/ 44699 h 4430825"/>
              <a:gd name="connsiteX11" fmla="*/ 837780 w 12191090"/>
              <a:gd name="connsiteY11" fmla="*/ 57486 h 4430825"/>
              <a:gd name="connsiteX12" fmla="*/ 1439616 w 12191090"/>
              <a:gd name="connsiteY12" fmla="*/ 67992 h 4430825"/>
              <a:gd name="connsiteX13" fmla="*/ 2945853 w 12191090"/>
              <a:gd name="connsiteY13" fmla="*/ 0 h 4430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1090" h="4430825">
                <a:moveTo>
                  <a:pt x="2945853" y="0"/>
                </a:moveTo>
                <a:cubicBezTo>
                  <a:pt x="2945853" y="0"/>
                  <a:pt x="2945853" y="0"/>
                  <a:pt x="8211918" y="91920"/>
                </a:cubicBezTo>
                <a:cubicBezTo>
                  <a:pt x="8362379" y="94546"/>
                  <a:pt x="8663297" y="99800"/>
                  <a:pt x="8964214" y="105051"/>
                </a:cubicBezTo>
                <a:cubicBezTo>
                  <a:pt x="9265134" y="110304"/>
                  <a:pt x="9415591" y="112930"/>
                  <a:pt x="9716509" y="118183"/>
                </a:cubicBezTo>
                <a:cubicBezTo>
                  <a:pt x="9716509" y="118183"/>
                  <a:pt x="9716509" y="118183"/>
                  <a:pt x="10920181" y="139193"/>
                </a:cubicBezTo>
                <a:cubicBezTo>
                  <a:pt x="10920181" y="139193"/>
                  <a:pt x="10920181" y="139193"/>
                  <a:pt x="12130833" y="97164"/>
                </a:cubicBezTo>
                <a:lnTo>
                  <a:pt x="12191090" y="95072"/>
                </a:lnTo>
                <a:lnTo>
                  <a:pt x="12191090" y="4430825"/>
                </a:lnTo>
                <a:lnTo>
                  <a:pt x="10305" y="4430825"/>
                </a:lnTo>
                <a:lnTo>
                  <a:pt x="0" y="42862"/>
                </a:lnTo>
                <a:lnTo>
                  <a:pt x="105174" y="44699"/>
                </a:lnTo>
                <a:cubicBezTo>
                  <a:pt x="365244" y="49238"/>
                  <a:pt x="612091" y="53547"/>
                  <a:pt x="837780" y="57486"/>
                </a:cubicBezTo>
                <a:cubicBezTo>
                  <a:pt x="837780" y="57486"/>
                  <a:pt x="837780" y="57486"/>
                  <a:pt x="1439616" y="67992"/>
                </a:cubicBezTo>
                <a:cubicBezTo>
                  <a:pt x="1439616" y="67992"/>
                  <a:pt x="1439616" y="67992"/>
                  <a:pt x="2945853" y="0"/>
                </a:cubicBezTo>
                <a:close/>
              </a:path>
            </a:pathLst>
          </a:cu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Picture 6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A59E60A7-595F-49BD-ABF0-D2B1E353C6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976" y="2737301"/>
            <a:ext cx="4744025" cy="3041140"/>
          </a:xfrm>
          <a:custGeom>
            <a:avLst/>
            <a:gdLst/>
            <a:ahLst/>
            <a:cxnLst/>
            <a:rect l="l" t="t" r="r" b="b"/>
            <a:pathLst>
              <a:path w="3344401" h="3502800">
                <a:moveTo>
                  <a:pt x="0" y="0"/>
                </a:moveTo>
                <a:lnTo>
                  <a:pt x="3344401" y="0"/>
                </a:lnTo>
                <a:lnTo>
                  <a:pt x="3344401" y="3502800"/>
                </a:lnTo>
                <a:lnTo>
                  <a:pt x="0" y="3502800"/>
                </a:lnTo>
                <a:close/>
              </a:path>
            </a:pathLst>
          </a:custGeom>
          <a:solidFill>
            <a:schemeClr val="tx1"/>
          </a:solidFill>
        </p:spPr>
      </p:pic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599F2162-27F7-4ECA-84ED-968568D543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9967" y="3063311"/>
            <a:ext cx="3916156" cy="2751100"/>
          </a:xfrm>
          <a:custGeom>
            <a:avLst/>
            <a:gdLst/>
            <a:ahLst/>
            <a:cxnLst/>
            <a:rect l="l" t="t" r="r" b="b"/>
            <a:pathLst>
              <a:path w="3344400" h="3502800">
                <a:moveTo>
                  <a:pt x="0" y="0"/>
                </a:moveTo>
                <a:lnTo>
                  <a:pt x="3344400" y="0"/>
                </a:lnTo>
                <a:lnTo>
                  <a:pt x="3344400" y="3502800"/>
                </a:lnTo>
                <a:lnTo>
                  <a:pt x="0" y="3502800"/>
                </a:lnTo>
                <a:close/>
              </a:path>
            </a:pathLst>
          </a:cu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D2B075A-4CB5-420C-AD44-6FAC67AAB2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7941" y="2737301"/>
            <a:ext cx="2510085" cy="3841842"/>
          </a:xfrm>
          <a:custGeom>
            <a:avLst/>
            <a:gdLst/>
            <a:ahLst/>
            <a:cxnLst/>
            <a:rect l="l" t="t" r="r" b="b"/>
            <a:pathLst>
              <a:path w="3319524" h="3502800">
                <a:moveTo>
                  <a:pt x="0" y="0"/>
                </a:moveTo>
                <a:lnTo>
                  <a:pt x="3319524" y="0"/>
                </a:lnTo>
                <a:lnTo>
                  <a:pt x="3319524" y="3502800"/>
                </a:lnTo>
                <a:lnTo>
                  <a:pt x="0" y="3502800"/>
                </a:lnTo>
                <a:close/>
              </a:path>
            </a:pathLst>
          </a:cu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42413594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FDCEAA36-5D1B-4016-A467-F6FE59148E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3DFEFFB-1DD0-47F7-AFB6-3DB9A0063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DC3453-C0AC-4DE9-9F50-3D0E57A52F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619200"/>
            <a:ext cx="3095626" cy="1476000"/>
          </a:xfrm>
        </p:spPr>
        <p:txBody>
          <a:bodyPr>
            <a:normAutofit/>
          </a:bodyPr>
          <a:lstStyle/>
          <a:p>
            <a:r>
              <a:rPr lang="en-GB" dirty="0"/>
              <a:t>Experiment 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2D4273-82BA-4012-9358-8C16C74FF4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48188" y="633599"/>
            <a:ext cx="6911973" cy="1282514"/>
          </a:xfrm>
        </p:spPr>
        <p:txBody>
          <a:bodyPr>
            <a:normAutofit lnSpcReduction="10000"/>
          </a:bodyPr>
          <a:lstStyle/>
          <a:p>
            <a:r>
              <a:rPr lang="en-GB" dirty="0"/>
              <a:t>2.4GHz indoors testing</a:t>
            </a:r>
          </a:p>
          <a:p>
            <a:r>
              <a:rPr lang="en-GB" dirty="0"/>
              <a:t>Similar to the experiment 3 but instead 2.4GHz testing</a:t>
            </a:r>
          </a:p>
          <a:p>
            <a:r>
              <a:rPr lang="en-GB" dirty="0"/>
              <a:t>2.4GHz has more signal range</a:t>
            </a:r>
          </a:p>
        </p:txBody>
      </p:sp>
      <p:pic>
        <p:nvPicPr>
          <p:cNvPr id="7" name="Picture 6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6CBE59EF-8813-4422-BAF5-FFE1422D4C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51" y="3207656"/>
            <a:ext cx="5044949" cy="3139661"/>
          </a:xfrm>
          <a:custGeom>
            <a:avLst/>
            <a:gdLst/>
            <a:ahLst/>
            <a:cxnLst/>
            <a:rect l="l" t="t" r="r" b="b"/>
            <a:pathLst>
              <a:path w="3344401" h="3502800">
                <a:moveTo>
                  <a:pt x="0" y="0"/>
                </a:moveTo>
                <a:lnTo>
                  <a:pt x="3344401" y="0"/>
                </a:lnTo>
                <a:lnTo>
                  <a:pt x="3344401" y="3502800"/>
                </a:lnTo>
                <a:lnTo>
                  <a:pt x="0" y="3502800"/>
                </a:lnTo>
                <a:close/>
              </a:path>
            </a:pathLst>
          </a:custGeom>
          <a:solidFill>
            <a:schemeClr val="tx1"/>
          </a:solidFill>
        </p:spPr>
      </p:pic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0A3EE3E3-D32D-4B3F-8645-7BC257BE08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9451" y="3405860"/>
            <a:ext cx="3861399" cy="2731941"/>
          </a:xfrm>
          <a:custGeom>
            <a:avLst/>
            <a:gdLst/>
            <a:ahLst/>
            <a:cxnLst/>
            <a:rect l="l" t="t" r="r" b="b"/>
            <a:pathLst>
              <a:path w="3344400" h="3502800">
                <a:moveTo>
                  <a:pt x="0" y="0"/>
                </a:moveTo>
                <a:lnTo>
                  <a:pt x="3344400" y="0"/>
                </a:lnTo>
                <a:lnTo>
                  <a:pt x="3344400" y="3502800"/>
                </a:lnTo>
                <a:lnTo>
                  <a:pt x="0" y="3502800"/>
                </a:lnTo>
                <a:close/>
              </a:path>
            </a:pathLst>
          </a:cu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641210F-2292-4D65-A3B3-30555B16EB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84149" y="1918166"/>
            <a:ext cx="2935600" cy="4429151"/>
          </a:xfrm>
          <a:custGeom>
            <a:avLst/>
            <a:gdLst/>
            <a:ahLst/>
            <a:cxnLst/>
            <a:rect l="l" t="t" r="r" b="b"/>
            <a:pathLst>
              <a:path w="3319524" h="3502800">
                <a:moveTo>
                  <a:pt x="0" y="0"/>
                </a:moveTo>
                <a:lnTo>
                  <a:pt x="3319524" y="0"/>
                </a:lnTo>
                <a:lnTo>
                  <a:pt x="3319524" y="3502800"/>
                </a:lnTo>
                <a:lnTo>
                  <a:pt x="0" y="3502800"/>
                </a:lnTo>
                <a:close/>
              </a:path>
            </a:pathLst>
          </a:cu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3745641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72F3B-94FB-44F6-951B-1D10C779B4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619200"/>
            <a:ext cx="10728322" cy="602988"/>
          </a:xfrm>
        </p:spPr>
        <p:txBody>
          <a:bodyPr/>
          <a:lstStyle/>
          <a:p>
            <a:r>
              <a:rPr lang="en-GB" dirty="0"/>
              <a:t>Experiment 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826538-9DB4-4E88-A279-695AA2BA13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0" y="1345342"/>
            <a:ext cx="6143635" cy="1068375"/>
          </a:xfrm>
        </p:spPr>
        <p:txBody>
          <a:bodyPr/>
          <a:lstStyle/>
          <a:p>
            <a:r>
              <a:rPr lang="en-GB" dirty="0"/>
              <a:t>5GHz Outdoors testing</a:t>
            </a:r>
          </a:p>
          <a:p>
            <a:r>
              <a:rPr lang="en-GB" dirty="0"/>
              <a:t>Signal strength generally weaker</a:t>
            </a:r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9CB587FD-360D-4D99-A57D-1A532DA5E3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3635" y="3009900"/>
            <a:ext cx="4771691" cy="3471042"/>
          </a:xfrm>
          <a:prstGeom prst="rect">
            <a:avLst/>
          </a:prstGeom>
        </p:spPr>
      </p:pic>
      <p:pic>
        <p:nvPicPr>
          <p:cNvPr id="7" name="Picture 6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CA9C064F-B7F6-4364-986A-053DA6FD3B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325" y="3009900"/>
            <a:ext cx="5395147" cy="3361745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2F4C7CF-2C4E-4351-880D-747945A9BD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9260" y="494066"/>
            <a:ext cx="3520440" cy="2392680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2617837339"/>
      </p:ext>
    </p:extLst>
  </p:cSld>
  <p:clrMapOvr>
    <a:masterClrMapping/>
  </p:clrMapOvr>
</p:sld>
</file>

<file path=ppt/theme/theme1.xml><?xml version="1.0" encoding="utf-8"?>
<a:theme xmlns:a="http://schemas.openxmlformats.org/drawingml/2006/main" name="BlobVTI">
  <a:themeElements>
    <a:clrScheme name="AnalogousFromDarkSeedLeftStep">
      <a:dk1>
        <a:srgbClr val="000000"/>
      </a:dk1>
      <a:lt1>
        <a:srgbClr val="FFFFFF"/>
      </a:lt1>
      <a:dk2>
        <a:srgbClr val="1C2831"/>
      </a:dk2>
      <a:lt2>
        <a:srgbClr val="F0F3F1"/>
      </a:lt2>
      <a:accent1>
        <a:srgbClr val="E729CF"/>
      </a:accent1>
      <a:accent2>
        <a:srgbClr val="9D17D5"/>
      </a:accent2>
      <a:accent3>
        <a:srgbClr val="6029E7"/>
      </a:accent3>
      <a:accent4>
        <a:srgbClr val="2B41D8"/>
      </a:accent4>
      <a:accent5>
        <a:srgbClr val="2990E7"/>
      </a:accent5>
      <a:accent6>
        <a:srgbClr val="15BEC5"/>
      </a:accent6>
      <a:hlink>
        <a:srgbClr val="3F6FBF"/>
      </a:hlink>
      <a:folHlink>
        <a:srgbClr val="7F7F7F"/>
      </a:folHlink>
    </a:clrScheme>
    <a:fontScheme name="Blob">
      <a:majorFont>
        <a:latin typeface="Rockwell Nova Light"/>
        <a:ea typeface=""/>
        <a:cs typeface=""/>
      </a:majorFont>
      <a:minorFont>
        <a:latin typeface="Avenir Next LT Pro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obVTI" id="{06D3AACF-B619-4265-899F-5E2FB3A445D5}" vid="{F5918863-BA1A-4735-81A8-3E7BFBDA847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426</TotalTime>
  <Words>379</Words>
  <Application>Microsoft Office PowerPoint</Application>
  <PresentationFormat>Widescreen</PresentationFormat>
  <Paragraphs>82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Avenir Next LT Pro</vt:lpstr>
      <vt:lpstr>Constantia</vt:lpstr>
      <vt:lpstr>Rockwell Nova Light</vt:lpstr>
      <vt:lpstr>The Hand Extrablack</vt:lpstr>
      <vt:lpstr>BlobVTI</vt:lpstr>
      <vt:lpstr>Countering Drones</vt:lpstr>
      <vt:lpstr>Aims</vt:lpstr>
      <vt:lpstr>Countering drone methods</vt:lpstr>
      <vt:lpstr>Experiments summary in order</vt:lpstr>
      <vt:lpstr>Experiment 1</vt:lpstr>
      <vt:lpstr>Experiment 2</vt:lpstr>
      <vt:lpstr>Experiment 3</vt:lpstr>
      <vt:lpstr>Experiment 4</vt:lpstr>
      <vt:lpstr>Experiment 5</vt:lpstr>
      <vt:lpstr>Experiment 6 </vt:lpstr>
      <vt:lpstr>Experiment 7</vt:lpstr>
      <vt:lpstr>Experiment 8</vt:lpstr>
      <vt:lpstr>Experiment 8 - Results</vt:lpstr>
      <vt:lpstr>Achievements </vt:lpstr>
      <vt:lpstr>Setbacks</vt:lpstr>
      <vt:lpstr>Project planning</vt:lpstr>
      <vt:lpstr>Project planning record graph</vt:lpstr>
      <vt:lpstr>Conclusions</vt:lpstr>
      <vt:lpstr>Questions ???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Countering drones</dc:title>
  <dc:creator>Jonathan Devaux</dc:creator>
  <cp:lastModifiedBy>Jonathan Devaux</cp:lastModifiedBy>
  <cp:revision>1</cp:revision>
  <dcterms:created xsi:type="dcterms:W3CDTF">2021-04-30T13:25:03Z</dcterms:created>
  <dcterms:modified xsi:type="dcterms:W3CDTF">2021-05-06T11:58:22Z</dcterms:modified>
</cp:coreProperties>
</file>